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2" r:id="rId1"/>
  </p:sldMasterIdLst>
  <p:sldIdLst>
    <p:sldId id="269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07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15808F-DD80-4A56-BC9A-19750CCCE0D5}" v="203" dt="2025-10-01T20:29:05.9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41"/>
    <p:restoredTop sz="94694"/>
  </p:normalViewPr>
  <p:slideViewPr>
    <p:cSldViewPr snapToGrid="0" snapToObjects="1">
      <p:cViewPr varScale="1">
        <p:scale>
          <a:sx n="23" d="100"/>
          <a:sy n="23" d="100"/>
        </p:scale>
        <p:origin x="17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, Tyreek" userId="501609b0-e01d-49ae-8f9a-417d89b4d245" providerId="ADAL" clId="{060BF1B2-5B95-4F87-8729-173C70BC78E0}"/>
    <pc:docChg chg="undo custSel addSld delSld modSld delMainMaster">
      <pc:chgData name="Alexander, Tyreek" userId="501609b0-e01d-49ae-8f9a-417d89b4d245" providerId="ADAL" clId="{060BF1B2-5B95-4F87-8729-173C70BC78E0}" dt="2025-10-01T20:29:47.982" v="680" actId="20577"/>
      <pc:docMkLst>
        <pc:docMk/>
      </pc:docMkLst>
      <pc:sldChg chg="del">
        <pc:chgData name="Alexander, Tyreek" userId="501609b0-e01d-49ae-8f9a-417d89b4d245" providerId="ADAL" clId="{060BF1B2-5B95-4F87-8729-173C70BC78E0}" dt="2025-10-01T19:45:48.187" v="4" actId="47"/>
        <pc:sldMkLst>
          <pc:docMk/>
          <pc:sldMk cId="2544492133" sldId="256"/>
        </pc:sldMkLst>
      </pc:sldChg>
      <pc:sldChg chg="modSp add del mod">
        <pc:chgData name="Alexander, Tyreek" userId="501609b0-e01d-49ae-8f9a-417d89b4d245" providerId="ADAL" clId="{060BF1B2-5B95-4F87-8729-173C70BC78E0}" dt="2025-10-01T19:45:43.813" v="3" actId="47"/>
        <pc:sldMkLst>
          <pc:docMk/>
          <pc:sldMk cId="0" sldId="268"/>
        </pc:sldMkLst>
        <pc:spChg chg="mod">
          <ac:chgData name="Alexander, Tyreek" userId="501609b0-e01d-49ae-8f9a-417d89b4d245" providerId="ADAL" clId="{060BF1B2-5B95-4F87-8729-173C70BC78E0}" dt="2025-10-01T19:45:31.666" v="1" actId="27636"/>
          <ac:spMkLst>
            <pc:docMk/>
            <pc:sldMk cId="0" sldId="268"/>
            <ac:spMk id="3076" creationId="{681A0D03-AB73-5830-5424-B7EFE7EB940F}"/>
          </ac:spMkLst>
        </pc:spChg>
      </pc:sldChg>
      <pc:sldChg chg="addSp delSp modSp add mod">
        <pc:chgData name="Alexander, Tyreek" userId="501609b0-e01d-49ae-8f9a-417d89b4d245" providerId="ADAL" clId="{060BF1B2-5B95-4F87-8729-173C70BC78E0}" dt="2025-10-01T20:29:47.982" v="680" actId="20577"/>
        <pc:sldMkLst>
          <pc:docMk/>
          <pc:sldMk cId="0" sldId="269"/>
        </pc:sldMkLst>
        <pc:spChg chg="mod">
          <ac:chgData name="Alexander, Tyreek" userId="501609b0-e01d-49ae-8f9a-417d89b4d245" providerId="ADAL" clId="{060BF1B2-5B95-4F87-8729-173C70BC78E0}" dt="2025-10-01T20:01:46.086" v="206" actId="14100"/>
          <ac:spMkLst>
            <pc:docMk/>
            <pc:sldMk cId="0" sldId="269"/>
            <ac:spMk id="2" creationId="{67D28212-7D5A-1610-03AC-1CB2B7871EDF}"/>
          </ac:spMkLst>
        </pc:spChg>
        <pc:spChg chg="del">
          <ac:chgData name="Alexander, Tyreek" userId="501609b0-e01d-49ae-8f9a-417d89b4d245" providerId="ADAL" clId="{060BF1B2-5B95-4F87-8729-173C70BC78E0}" dt="2025-10-01T19:46:22.918" v="51" actId="478"/>
          <ac:spMkLst>
            <pc:docMk/>
            <pc:sldMk cId="0" sldId="269"/>
            <ac:spMk id="3" creationId="{A7EDBCB1-8FE5-275B-EC22-DFA3C378B84B}"/>
          </ac:spMkLst>
        </pc:spChg>
        <pc:spChg chg="del">
          <ac:chgData name="Alexander, Tyreek" userId="501609b0-e01d-49ae-8f9a-417d89b4d245" providerId="ADAL" clId="{060BF1B2-5B95-4F87-8729-173C70BC78E0}" dt="2025-10-01T20:22:09.085" v="483" actId="478"/>
          <ac:spMkLst>
            <pc:docMk/>
            <pc:sldMk cId="0" sldId="269"/>
            <ac:spMk id="6" creationId="{4A9FB7C6-1056-E680-95A6-1C0B22CEF936}"/>
          </ac:spMkLst>
        </pc:spChg>
        <pc:spChg chg="del">
          <ac:chgData name="Alexander, Tyreek" userId="501609b0-e01d-49ae-8f9a-417d89b4d245" providerId="ADAL" clId="{060BF1B2-5B95-4F87-8729-173C70BC78E0}" dt="2025-10-01T20:22:09.085" v="483" actId="478"/>
          <ac:spMkLst>
            <pc:docMk/>
            <pc:sldMk cId="0" sldId="269"/>
            <ac:spMk id="7" creationId="{DEDA6410-A10E-9A7D-718C-9EFCB96D396E}"/>
          </ac:spMkLst>
        </pc:spChg>
        <pc:spChg chg="del">
          <ac:chgData name="Alexander, Tyreek" userId="501609b0-e01d-49ae-8f9a-417d89b4d245" providerId="ADAL" clId="{060BF1B2-5B95-4F87-8729-173C70BC78E0}" dt="2025-10-01T20:22:09.085" v="483" actId="478"/>
          <ac:spMkLst>
            <pc:docMk/>
            <pc:sldMk cId="0" sldId="269"/>
            <ac:spMk id="8" creationId="{AB6FB0EA-0D23-5A85-264B-EFE1393DF861}"/>
          </ac:spMkLst>
        </pc:spChg>
        <pc:spChg chg="del">
          <ac:chgData name="Alexander, Tyreek" userId="501609b0-e01d-49ae-8f9a-417d89b4d245" providerId="ADAL" clId="{060BF1B2-5B95-4F87-8729-173C70BC78E0}" dt="2025-10-01T20:22:09.085" v="483" actId="478"/>
          <ac:spMkLst>
            <pc:docMk/>
            <pc:sldMk cId="0" sldId="269"/>
            <ac:spMk id="9" creationId="{25AE8179-70AA-2F0B-37A6-03CEA29D5555}"/>
          </ac:spMkLst>
        </pc:spChg>
        <pc:spChg chg="del">
          <ac:chgData name="Alexander, Tyreek" userId="501609b0-e01d-49ae-8f9a-417d89b4d245" providerId="ADAL" clId="{060BF1B2-5B95-4F87-8729-173C70BC78E0}" dt="2025-10-01T20:22:09.085" v="483" actId="478"/>
          <ac:spMkLst>
            <pc:docMk/>
            <pc:sldMk cId="0" sldId="269"/>
            <ac:spMk id="10" creationId="{5F1E8F3B-1CC5-9B4D-71A4-C4D1F13DAC1B}"/>
          </ac:spMkLst>
        </pc:spChg>
        <pc:spChg chg="mod">
          <ac:chgData name="Alexander, Tyreek" userId="501609b0-e01d-49ae-8f9a-417d89b4d245" providerId="ADAL" clId="{060BF1B2-5B95-4F87-8729-173C70BC78E0}" dt="2025-10-01T20:20:31.792" v="456" actId="14100"/>
          <ac:spMkLst>
            <pc:docMk/>
            <pc:sldMk cId="0" sldId="269"/>
            <ac:spMk id="11" creationId="{883C1B67-EF9B-B4D5-C615-625FD16B1E47}"/>
          </ac:spMkLst>
        </pc:spChg>
        <pc:spChg chg="del">
          <ac:chgData name="Alexander, Tyreek" userId="501609b0-e01d-49ae-8f9a-417d89b4d245" providerId="ADAL" clId="{060BF1B2-5B95-4F87-8729-173C70BC78E0}" dt="2025-10-01T20:22:09.085" v="483" actId="478"/>
          <ac:spMkLst>
            <pc:docMk/>
            <pc:sldMk cId="0" sldId="269"/>
            <ac:spMk id="12" creationId="{103C0539-A21B-C13D-0C5E-01902604E716}"/>
          </ac:spMkLst>
        </pc:spChg>
        <pc:spChg chg="del">
          <ac:chgData name="Alexander, Tyreek" userId="501609b0-e01d-49ae-8f9a-417d89b4d245" providerId="ADAL" clId="{060BF1B2-5B95-4F87-8729-173C70BC78E0}" dt="2025-10-01T20:22:09.085" v="483" actId="478"/>
          <ac:spMkLst>
            <pc:docMk/>
            <pc:sldMk cId="0" sldId="269"/>
            <ac:spMk id="13" creationId="{6E3DDD66-17AB-2DDC-20D5-2627769D8BCE}"/>
          </ac:spMkLst>
        </pc:spChg>
        <pc:spChg chg="del">
          <ac:chgData name="Alexander, Tyreek" userId="501609b0-e01d-49ae-8f9a-417d89b4d245" providerId="ADAL" clId="{060BF1B2-5B95-4F87-8729-173C70BC78E0}" dt="2025-10-01T20:22:09.085" v="483" actId="478"/>
          <ac:spMkLst>
            <pc:docMk/>
            <pc:sldMk cId="0" sldId="269"/>
            <ac:spMk id="14" creationId="{33CD74F7-7EC0-74EC-71A4-46AE67F40349}"/>
          </ac:spMkLst>
        </pc:spChg>
        <pc:spChg chg="del">
          <ac:chgData name="Alexander, Tyreek" userId="501609b0-e01d-49ae-8f9a-417d89b4d245" providerId="ADAL" clId="{060BF1B2-5B95-4F87-8729-173C70BC78E0}" dt="2025-10-01T19:46:21.113" v="50" actId="478"/>
          <ac:spMkLst>
            <pc:docMk/>
            <pc:sldMk cId="0" sldId="269"/>
            <ac:spMk id="20" creationId="{9C0D0B19-E7BA-C004-B04B-650592C8E62C}"/>
          </ac:spMkLst>
        </pc:spChg>
        <pc:spChg chg="add mod">
          <ac:chgData name="Alexander, Tyreek" userId="501609b0-e01d-49ae-8f9a-417d89b4d245" providerId="ADAL" clId="{060BF1B2-5B95-4F87-8729-173C70BC78E0}" dt="2025-10-01T20:05:03.814" v="255" actId="1076"/>
          <ac:spMkLst>
            <pc:docMk/>
            <pc:sldMk cId="0" sldId="269"/>
            <ac:spMk id="22" creationId="{F314318E-30C5-5209-17AC-EE65F6776A13}"/>
          </ac:spMkLst>
        </pc:spChg>
        <pc:spChg chg="add del">
          <ac:chgData name="Alexander, Tyreek" userId="501609b0-e01d-49ae-8f9a-417d89b4d245" providerId="ADAL" clId="{060BF1B2-5B95-4F87-8729-173C70BC78E0}" dt="2025-10-01T19:55:17.099" v="140" actId="22"/>
          <ac:spMkLst>
            <pc:docMk/>
            <pc:sldMk cId="0" sldId="269"/>
            <ac:spMk id="29" creationId="{1599D208-9F4F-D972-CDFC-E0A722181CB4}"/>
          </ac:spMkLst>
        </pc:spChg>
        <pc:spChg chg="add mod">
          <ac:chgData name="Alexander, Tyreek" userId="501609b0-e01d-49ae-8f9a-417d89b4d245" providerId="ADAL" clId="{060BF1B2-5B95-4F87-8729-173C70BC78E0}" dt="2025-10-01T20:08:45.116" v="323" actId="1076"/>
          <ac:spMkLst>
            <pc:docMk/>
            <pc:sldMk cId="0" sldId="269"/>
            <ac:spMk id="52" creationId="{1BB43885-06A2-F9C3-F1AC-4D846584CF66}"/>
          </ac:spMkLst>
        </pc:spChg>
        <pc:spChg chg="add del">
          <ac:chgData name="Alexander, Tyreek" userId="501609b0-e01d-49ae-8f9a-417d89b4d245" providerId="ADAL" clId="{060BF1B2-5B95-4F87-8729-173C70BC78E0}" dt="2025-10-01T20:07:41.448" v="302" actId="22"/>
          <ac:spMkLst>
            <pc:docMk/>
            <pc:sldMk cId="0" sldId="269"/>
            <ac:spMk id="55" creationId="{357698A7-48BC-A157-7657-86B8DFCA0593}"/>
          </ac:spMkLst>
        </pc:spChg>
        <pc:spChg chg="add mod">
          <ac:chgData name="Alexander, Tyreek" userId="501609b0-e01d-49ae-8f9a-417d89b4d245" providerId="ADAL" clId="{060BF1B2-5B95-4F87-8729-173C70BC78E0}" dt="2025-10-01T20:08:32.280" v="320" actId="1076"/>
          <ac:spMkLst>
            <pc:docMk/>
            <pc:sldMk cId="0" sldId="269"/>
            <ac:spMk id="57" creationId="{30ACBF19-27A0-D85E-6789-8A9C4044D9B1}"/>
          </ac:spMkLst>
        </pc:spChg>
        <pc:spChg chg="add mod">
          <ac:chgData name="Alexander, Tyreek" userId="501609b0-e01d-49ae-8f9a-417d89b4d245" providerId="ADAL" clId="{060BF1B2-5B95-4F87-8729-173C70BC78E0}" dt="2025-10-01T20:20:25.852" v="453" actId="20577"/>
          <ac:spMkLst>
            <pc:docMk/>
            <pc:sldMk cId="0" sldId="269"/>
            <ac:spMk id="58" creationId="{141DA3F2-C6D5-E032-2C7D-8CB7F7A0F7AA}"/>
          </ac:spMkLst>
        </pc:spChg>
        <pc:spChg chg="add">
          <ac:chgData name="Alexander, Tyreek" userId="501609b0-e01d-49ae-8f9a-417d89b4d245" providerId="ADAL" clId="{060BF1B2-5B95-4F87-8729-173C70BC78E0}" dt="2025-10-01T20:09:41.251" v="326"/>
          <ac:spMkLst>
            <pc:docMk/>
            <pc:sldMk cId="0" sldId="269"/>
            <ac:spMk id="60" creationId="{38440CE8-6508-3557-C73E-0070174B39D5}"/>
          </ac:spMkLst>
        </pc:spChg>
        <pc:spChg chg="add del mod">
          <ac:chgData name="Alexander, Tyreek" userId="501609b0-e01d-49ae-8f9a-417d89b4d245" providerId="ADAL" clId="{060BF1B2-5B95-4F87-8729-173C70BC78E0}" dt="2025-10-01T20:09:48.836" v="329" actId="478"/>
          <ac:spMkLst>
            <pc:docMk/>
            <pc:sldMk cId="0" sldId="269"/>
            <ac:spMk id="61" creationId="{B0CCD031-EEF3-AEA1-8413-FA9B1AFB06FE}"/>
          </ac:spMkLst>
        </pc:spChg>
        <pc:spChg chg="add">
          <ac:chgData name="Alexander, Tyreek" userId="501609b0-e01d-49ae-8f9a-417d89b4d245" providerId="ADAL" clId="{060BF1B2-5B95-4F87-8729-173C70BC78E0}" dt="2025-10-01T20:09:52.838" v="330"/>
          <ac:spMkLst>
            <pc:docMk/>
            <pc:sldMk cId="0" sldId="269"/>
            <ac:spMk id="62" creationId="{D31C18B3-CF8E-3AC1-D3CB-9237BDA53300}"/>
          </ac:spMkLst>
        </pc:spChg>
        <pc:spChg chg="add">
          <ac:chgData name="Alexander, Tyreek" userId="501609b0-e01d-49ae-8f9a-417d89b4d245" providerId="ADAL" clId="{060BF1B2-5B95-4F87-8729-173C70BC78E0}" dt="2025-10-01T20:10:28.781" v="335"/>
          <ac:spMkLst>
            <pc:docMk/>
            <pc:sldMk cId="0" sldId="269"/>
            <ac:spMk id="63" creationId="{EDF3EFE4-B554-7257-365A-1E29B392CB3C}"/>
          </ac:spMkLst>
        </pc:spChg>
        <pc:spChg chg="add del">
          <ac:chgData name="Alexander, Tyreek" userId="501609b0-e01d-49ae-8f9a-417d89b4d245" providerId="ADAL" clId="{060BF1B2-5B95-4F87-8729-173C70BC78E0}" dt="2025-10-01T20:20:44.831" v="459" actId="22"/>
          <ac:spMkLst>
            <pc:docMk/>
            <pc:sldMk cId="0" sldId="269"/>
            <ac:spMk id="1039" creationId="{0CCBA695-AAD0-F31F-F716-D92F6A124CE4}"/>
          </ac:spMkLst>
        </pc:spChg>
        <pc:spChg chg="add mod">
          <ac:chgData name="Alexander, Tyreek" userId="501609b0-e01d-49ae-8f9a-417d89b4d245" providerId="ADAL" clId="{060BF1B2-5B95-4F87-8729-173C70BC78E0}" dt="2025-10-01T20:21:02.664" v="466" actId="1076"/>
          <ac:spMkLst>
            <pc:docMk/>
            <pc:sldMk cId="0" sldId="269"/>
            <ac:spMk id="1041" creationId="{9B1562EE-20A0-91EB-E3BE-BBB177D7D176}"/>
          </ac:spMkLst>
        </pc:spChg>
        <pc:spChg chg="add mod">
          <ac:chgData name="Alexander, Tyreek" userId="501609b0-e01d-49ae-8f9a-417d89b4d245" providerId="ADAL" clId="{060BF1B2-5B95-4F87-8729-173C70BC78E0}" dt="2025-10-01T20:24:59.412" v="539" actId="20577"/>
          <ac:spMkLst>
            <pc:docMk/>
            <pc:sldMk cId="0" sldId="269"/>
            <ac:spMk id="1045" creationId="{83ED7A46-F4D3-86E4-DFC7-E6D880333277}"/>
          </ac:spMkLst>
        </pc:spChg>
        <pc:spChg chg="add mod">
          <ac:chgData name="Alexander, Tyreek" userId="501609b0-e01d-49ae-8f9a-417d89b4d245" providerId="ADAL" clId="{060BF1B2-5B95-4F87-8729-173C70BC78E0}" dt="2025-10-01T20:25:11.701" v="547" actId="1076"/>
          <ac:spMkLst>
            <pc:docMk/>
            <pc:sldMk cId="0" sldId="269"/>
            <ac:spMk id="1046" creationId="{8911BDDF-B379-16F2-07E7-E6DD4D9F2445}"/>
          </ac:spMkLst>
        </pc:spChg>
        <pc:spChg chg="add mod">
          <ac:chgData name="Alexander, Tyreek" userId="501609b0-e01d-49ae-8f9a-417d89b4d245" providerId="ADAL" clId="{060BF1B2-5B95-4F87-8729-173C70BC78E0}" dt="2025-10-01T20:25:21.616" v="555" actId="20577"/>
          <ac:spMkLst>
            <pc:docMk/>
            <pc:sldMk cId="0" sldId="269"/>
            <ac:spMk id="1047" creationId="{A240D976-0164-EEA9-AA20-C5454D759A7D}"/>
          </ac:spMkLst>
        </pc:spChg>
        <pc:spChg chg="add mod">
          <ac:chgData name="Alexander, Tyreek" userId="501609b0-e01d-49ae-8f9a-417d89b4d245" providerId="ADAL" clId="{060BF1B2-5B95-4F87-8729-173C70BC78E0}" dt="2025-10-01T20:25:48.652" v="564" actId="1076"/>
          <ac:spMkLst>
            <pc:docMk/>
            <pc:sldMk cId="0" sldId="269"/>
            <ac:spMk id="1048" creationId="{808F8598-509B-C3F8-6694-E4EC33B9360F}"/>
          </ac:spMkLst>
        </pc:spChg>
        <pc:spChg chg="add mod">
          <ac:chgData name="Alexander, Tyreek" userId="501609b0-e01d-49ae-8f9a-417d89b4d245" providerId="ADAL" clId="{060BF1B2-5B95-4F87-8729-173C70BC78E0}" dt="2025-10-01T20:26:14.141" v="573" actId="1076"/>
          <ac:spMkLst>
            <pc:docMk/>
            <pc:sldMk cId="0" sldId="269"/>
            <ac:spMk id="1049" creationId="{80FA429B-50FD-B377-DC8A-0F91FA0900F1}"/>
          </ac:spMkLst>
        </pc:spChg>
        <pc:spChg chg="add mod">
          <ac:chgData name="Alexander, Tyreek" userId="501609b0-e01d-49ae-8f9a-417d89b4d245" providerId="ADAL" clId="{060BF1B2-5B95-4F87-8729-173C70BC78E0}" dt="2025-10-01T20:26:23.119" v="577" actId="20577"/>
          <ac:spMkLst>
            <pc:docMk/>
            <pc:sldMk cId="0" sldId="269"/>
            <ac:spMk id="1050" creationId="{2A273586-59BC-451D-0004-04F4CA568C97}"/>
          </ac:spMkLst>
        </pc:spChg>
        <pc:spChg chg="mod">
          <ac:chgData name="Alexander, Tyreek" userId="501609b0-e01d-49ae-8f9a-417d89b4d245" providerId="ADAL" clId="{060BF1B2-5B95-4F87-8729-173C70BC78E0}" dt="2025-10-01T20:22:18.168" v="484" actId="20577"/>
          <ac:spMkLst>
            <pc:docMk/>
            <pc:sldMk cId="0" sldId="269"/>
            <ac:spMk id="3074" creationId="{28DBC6CB-FD66-A78B-93D1-2FA8F5BC173E}"/>
          </ac:spMkLst>
        </pc:spChg>
        <pc:spChg chg="mod">
          <ac:chgData name="Alexander, Tyreek" userId="501609b0-e01d-49ae-8f9a-417d89b4d245" providerId="ADAL" clId="{060BF1B2-5B95-4F87-8729-173C70BC78E0}" dt="2025-10-01T20:29:47.982" v="680" actId="20577"/>
          <ac:spMkLst>
            <pc:docMk/>
            <pc:sldMk cId="0" sldId="269"/>
            <ac:spMk id="3076" creationId="{681A0D03-AB73-5830-5424-B7EFE7EB940F}"/>
          </ac:spMkLst>
        </pc:spChg>
        <pc:spChg chg="mod">
          <ac:chgData name="Alexander, Tyreek" userId="501609b0-e01d-49ae-8f9a-417d89b4d245" providerId="ADAL" clId="{060BF1B2-5B95-4F87-8729-173C70BC78E0}" dt="2025-10-01T20:27:43.519" v="605" actId="113"/>
          <ac:spMkLst>
            <pc:docMk/>
            <pc:sldMk cId="0" sldId="269"/>
            <ac:spMk id="3078" creationId="{CC9D62BC-2ABF-7D3F-52A2-B845AE0CDE35}"/>
          </ac:spMkLst>
        </pc:spChg>
        <pc:spChg chg="mod">
          <ac:chgData name="Alexander, Tyreek" userId="501609b0-e01d-49ae-8f9a-417d89b4d245" providerId="ADAL" clId="{060BF1B2-5B95-4F87-8729-173C70BC78E0}" dt="2025-10-01T20:21:11.619" v="471" actId="20577"/>
          <ac:spMkLst>
            <pc:docMk/>
            <pc:sldMk cId="0" sldId="269"/>
            <ac:spMk id="3079" creationId="{0786C032-B42B-F57D-FEFA-1255E4E67B98}"/>
          </ac:spMkLst>
        </pc:spChg>
        <pc:spChg chg="mod">
          <ac:chgData name="Alexander, Tyreek" userId="501609b0-e01d-49ae-8f9a-417d89b4d245" providerId="ADAL" clId="{060BF1B2-5B95-4F87-8729-173C70BC78E0}" dt="2025-10-01T20:20:35.499" v="457" actId="1076"/>
          <ac:spMkLst>
            <pc:docMk/>
            <pc:sldMk cId="0" sldId="269"/>
            <ac:spMk id="3082" creationId="{1585E62B-24C9-F891-F358-7A6F1EDA60E8}"/>
          </ac:spMkLst>
        </pc:spChg>
        <pc:picChg chg="del">
          <ac:chgData name="Alexander, Tyreek" userId="501609b0-e01d-49ae-8f9a-417d89b4d245" providerId="ADAL" clId="{060BF1B2-5B95-4F87-8729-173C70BC78E0}" dt="2025-10-01T20:22:09.085" v="483" actId="478"/>
          <ac:picMkLst>
            <pc:docMk/>
            <pc:sldMk cId="0" sldId="269"/>
            <ac:picMk id="4" creationId="{F3CA0E04-175D-2941-C426-576E98509DB4}"/>
          </ac:picMkLst>
        </pc:picChg>
        <pc:picChg chg="del">
          <ac:chgData name="Alexander, Tyreek" userId="501609b0-e01d-49ae-8f9a-417d89b4d245" providerId="ADAL" clId="{060BF1B2-5B95-4F87-8729-173C70BC78E0}" dt="2025-10-01T19:46:42.919" v="57" actId="478"/>
          <ac:picMkLst>
            <pc:docMk/>
            <pc:sldMk cId="0" sldId="269"/>
            <ac:picMk id="5" creationId="{587947B9-94A7-5F38-54D2-F13F328B14C2}"/>
          </ac:picMkLst>
        </pc:picChg>
        <pc:picChg chg="del">
          <ac:chgData name="Alexander, Tyreek" userId="501609b0-e01d-49ae-8f9a-417d89b4d245" providerId="ADAL" clId="{060BF1B2-5B95-4F87-8729-173C70BC78E0}" dt="2025-10-01T20:22:09.085" v="483" actId="478"/>
          <ac:picMkLst>
            <pc:docMk/>
            <pc:sldMk cId="0" sldId="269"/>
            <ac:picMk id="15" creationId="{1546846F-0199-C0E8-EF9D-286783CB5663}"/>
          </ac:picMkLst>
        </pc:picChg>
        <pc:picChg chg="del">
          <ac:chgData name="Alexander, Tyreek" userId="501609b0-e01d-49ae-8f9a-417d89b4d245" providerId="ADAL" clId="{060BF1B2-5B95-4F87-8729-173C70BC78E0}" dt="2025-10-01T20:00:19.465" v="191" actId="478"/>
          <ac:picMkLst>
            <pc:docMk/>
            <pc:sldMk cId="0" sldId="269"/>
            <ac:picMk id="16" creationId="{F55888D8-2EFA-E6D4-9C06-184D2F42FE31}"/>
          </ac:picMkLst>
        </pc:picChg>
        <pc:picChg chg="add del mod modCrop">
          <ac:chgData name="Alexander, Tyreek" userId="501609b0-e01d-49ae-8f9a-417d89b4d245" providerId="ADAL" clId="{060BF1B2-5B95-4F87-8729-173C70BC78E0}" dt="2025-10-01T19:49:09.269" v="66" actId="478"/>
          <ac:picMkLst>
            <pc:docMk/>
            <pc:sldMk cId="0" sldId="269"/>
            <ac:picMk id="18" creationId="{F1EBD382-766A-F026-D272-8E6D93E8D9D1}"/>
          </ac:picMkLst>
        </pc:picChg>
        <pc:picChg chg="add mod modCrop">
          <ac:chgData name="Alexander, Tyreek" userId="501609b0-e01d-49ae-8f9a-417d89b4d245" providerId="ADAL" clId="{060BF1B2-5B95-4F87-8729-173C70BC78E0}" dt="2025-10-01T20:04:59.214" v="253" actId="14100"/>
          <ac:picMkLst>
            <pc:docMk/>
            <pc:sldMk cId="0" sldId="269"/>
            <ac:picMk id="21" creationId="{DA120001-FDB7-1AFE-27E8-4F51CD60D3A1}"/>
          </ac:picMkLst>
        </pc:picChg>
        <pc:picChg chg="add mod modCrop">
          <ac:chgData name="Alexander, Tyreek" userId="501609b0-e01d-49ae-8f9a-417d89b4d245" providerId="ADAL" clId="{060BF1B2-5B95-4F87-8729-173C70BC78E0}" dt="2025-10-01T20:08:08.375" v="311" actId="1076"/>
          <ac:picMkLst>
            <pc:docMk/>
            <pc:sldMk cId="0" sldId="269"/>
            <ac:picMk id="24" creationId="{E92EB61D-72DF-294A-5779-6EA7D8D63D4E}"/>
          </ac:picMkLst>
        </pc:picChg>
        <pc:picChg chg="add mod">
          <ac:chgData name="Alexander, Tyreek" userId="501609b0-e01d-49ae-8f9a-417d89b4d245" providerId="ADAL" clId="{060BF1B2-5B95-4F87-8729-173C70BC78E0}" dt="2025-10-01T20:01:59.207" v="209" actId="1076"/>
          <ac:picMkLst>
            <pc:docMk/>
            <pc:sldMk cId="0" sldId="269"/>
            <ac:picMk id="25" creationId="{FC6AD91B-6EEE-5B0E-C5E0-42B120498085}"/>
          </ac:picMkLst>
        </pc:picChg>
        <pc:picChg chg="add mod">
          <ac:chgData name="Alexander, Tyreek" userId="501609b0-e01d-49ae-8f9a-417d89b4d245" providerId="ADAL" clId="{060BF1B2-5B95-4F87-8729-173C70BC78E0}" dt="2025-10-01T19:54:31.661" v="126"/>
          <ac:picMkLst>
            <pc:docMk/>
            <pc:sldMk cId="0" sldId="269"/>
            <ac:picMk id="26" creationId="{7F128571-F85D-D472-7B77-1CDEAB1878D1}"/>
          </ac:picMkLst>
        </pc:picChg>
        <pc:picChg chg="add mod">
          <ac:chgData name="Alexander, Tyreek" userId="501609b0-e01d-49ae-8f9a-417d89b4d245" providerId="ADAL" clId="{060BF1B2-5B95-4F87-8729-173C70BC78E0}" dt="2025-10-01T20:01:59.207" v="209" actId="1076"/>
          <ac:picMkLst>
            <pc:docMk/>
            <pc:sldMk cId="0" sldId="269"/>
            <ac:picMk id="27" creationId="{B4EB5908-EF14-4DF6-C2AE-BCA5500284E6}"/>
          </ac:picMkLst>
        </pc:picChg>
        <pc:picChg chg="add mod">
          <ac:chgData name="Alexander, Tyreek" userId="501609b0-e01d-49ae-8f9a-417d89b4d245" providerId="ADAL" clId="{060BF1B2-5B95-4F87-8729-173C70BC78E0}" dt="2025-10-01T20:01:59.207" v="209" actId="1076"/>
          <ac:picMkLst>
            <pc:docMk/>
            <pc:sldMk cId="0" sldId="269"/>
            <ac:picMk id="30" creationId="{71A69508-1B15-BB01-3ED1-0218EB8B46CF}"/>
          </ac:picMkLst>
        </pc:picChg>
        <pc:picChg chg="add mod">
          <ac:chgData name="Alexander, Tyreek" userId="501609b0-e01d-49ae-8f9a-417d89b4d245" providerId="ADAL" clId="{060BF1B2-5B95-4F87-8729-173C70BC78E0}" dt="2025-10-01T20:01:53.787" v="208" actId="1076"/>
          <ac:picMkLst>
            <pc:docMk/>
            <pc:sldMk cId="0" sldId="269"/>
            <ac:picMk id="39" creationId="{2D43F2DF-993A-D938-6814-34D50504051D}"/>
          </ac:picMkLst>
        </pc:picChg>
        <pc:picChg chg="add mod">
          <ac:chgData name="Alexander, Tyreek" userId="501609b0-e01d-49ae-8f9a-417d89b4d245" providerId="ADAL" clId="{060BF1B2-5B95-4F87-8729-173C70BC78E0}" dt="2025-10-01T20:01:59.207" v="209" actId="1076"/>
          <ac:picMkLst>
            <pc:docMk/>
            <pc:sldMk cId="0" sldId="269"/>
            <ac:picMk id="41" creationId="{E2B882EA-98C9-2AEE-D7BD-3BEB5542F7B3}"/>
          </ac:picMkLst>
        </pc:picChg>
        <pc:picChg chg="add mod">
          <ac:chgData name="Alexander, Tyreek" userId="501609b0-e01d-49ae-8f9a-417d89b4d245" providerId="ADAL" clId="{060BF1B2-5B95-4F87-8729-173C70BC78E0}" dt="2025-10-01T20:24:03.868" v="520" actId="1076"/>
          <ac:picMkLst>
            <pc:docMk/>
            <pc:sldMk cId="0" sldId="269"/>
            <ac:picMk id="43" creationId="{6E487F8C-9492-828A-CC15-33561F2177CD}"/>
          </ac:picMkLst>
        </pc:picChg>
        <pc:picChg chg="add del mod">
          <ac:chgData name="Alexander, Tyreek" userId="501609b0-e01d-49ae-8f9a-417d89b4d245" providerId="ADAL" clId="{060BF1B2-5B95-4F87-8729-173C70BC78E0}" dt="2025-10-01T20:16:02.395" v="377" actId="478"/>
          <ac:picMkLst>
            <pc:docMk/>
            <pc:sldMk cId="0" sldId="269"/>
            <ac:picMk id="44" creationId="{7296E192-AB7B-4BEB-CE78-6CBD77C6DC7E}"/>
          </ac:picMkLst>
        </pc:picChg>
        <pc:picChg chg="add del mod">
          <ac:chgData name="Alexander, Tyreek" userId="501609b0-e01d-49ae-8f9a-417d89b4d245" providerId="ADAL" clId="{060BF1B2-5B95-4F87-8729-173C70BC78E0}" dt="2025-10-01T20:16:03.467" v="378" actId="478"/>
          <ac:picMkLst>
            <pc:docMk/>
            <pc:sldMk cId="0" sldId="269"/>
            <ac:picMk id="45" creationId="{A0E44CC2-B004-4D27-B02F-3442D758E247}"/>
          </ac:picMkLst>
        </pc:picChg>
        <pc:picChg chg="add del mod modCrop">
          <ac:chgData name="Alexander, Tyreek" userId="501609b0-e01d-49ae-8f9a-417d89b4d245" providerId="ADAL" clId="{060BF1B2-5B95-4F87-8729-173C70BC78E0}" dt="2025-10-01T20:24:23.960" v="529" actId="1076"/>
          <ac:picMkLst>
            <pc:docMk/>
            <pc:sldMk cId="0" sldId="269"/>
            <ac:picMk id="47" creationId="{E0038E2F-8EBA-C42D-E374-D280D6D046C2}"/>
          </ac:picMkLst>
        </pc:picChg>
        <pc:picChg chg="add mod modCrop">
          <ac:chgData name="Alexander, Tyreek" userId="501609b0-e01d-49ae-8f9a-417d89b4d245" providerId="ADAL" clId="{060BF1B2-5B95-4F87-8729-173C70BC78E0}" dt="2025-10-01T20:26:04.005" v="570" actId="1076"/>
          <ac:picMkLst>
            <pc:docMk/>
            <pc:sldMk cId="0" sldId="269"/>
            <ac:picMk id="49" creationId="{3096A387-B7FB-1F87-A245-2EE53E330B29}"/>
          </ac:picMkLst>
        </pc:picChg>
        <pc:picChg chg="add mod">
          <ac:chgData name="Alexander, Tyreek" userId="501609b0-e01d-49ae-8f9a-417d89b4d245" providerId="ADAL" clId="{060BF1B2-5B95-4F87-8729-173C70BC78E0}" dt="2025-10-01T20:07:20.296" v="294" actId="14100"/>
          <ac:picMkLst>
            <pc:docMk/>
            <pc:sldMk cId="0" sldId="269"/>
            <ac:picMk id="50" creationId="{6B312132-2CDE-5C6C-3F9B-166BDA0E6A46}"/>
          </ac:picMkLst>
        </pc:picChg>
        <pc:picChg chg="add mod">
          <ac:chgData name="Alexander, Tyreek" userId="501609b0-e01d-49ae-8f9a-417d89b4d245" providerId="ADAL" clId="{060BF1B2-5B95-4F87-8729-173C70BC78E0}" dt="2025-10-01T20:08:41.469" v="322" actId="1076"/>
          <ac:picMkLst>
            <pc:docMk/>
            <pc:sldMk cId="0" sldId="269"/>
            <ac:picMk id="51" creationId="{ABD4B03D-FE1F-6813-867A-F2332CCBFFFE}"/>
          </ac:picMkLst>
        </pc:picChg>
        <pc:picChg chg="add mod">
          <ac:chgData name="Alexander, Tyreek" userId="501609b0-e01d-49ae-8f9a-417d89b4d245" providerId="ADAL" clId="{060BF1B2-5B95-4F87-8729-173C70BC78E0}" dt="2025-10-01T20:08:15.283" v="315" actId="1076"/>
          <ac:picMkLst>
            <pc:docMk/>
            <pc:sldMk cId="0" sldId="269"/>
            <ac:picMk id="53" creationId="{72642A2F-E20A-D4EF-9CF7-C12B691D88FC}"/>
          </ac:picMkLst>
        </pc:picChg>
        <pc:picChg chg="add mod">
          <ac:chgData name="Alexander, Tyreek" userId="501609b0-e01d-49ae-8f9a-417d89b4d245" providerId="ADAL" clId="{060BF1B2-5B95-4F87-8729-173C70BC78E0}" dt="2025-10-01T20:09:10.628" v="325" actId="1076"/>
          <ac:picMkLst>
            <pc:docMk/>
            <pc:sldMk cId="0" sldId="269"/>
            <ac:picMk id="59" creationId="{0E6900F4-639A-AA77-1B3A-637FD176DEA3}"/>
          </ac:picMkLst>
        </pc:picChg>
        <pc:picChg chg="add mod">
          <ac:chgData name="Alexander, Tyreek" userId="501609b0-e01d-49ae-8f9a-417d89b4d245" providerId="ADAL" clId="{060BF1B2-5B95-4F87-8729-173C70BC78E0}" dt="2025-10-01T20:11:03.600" v="341" actId="1076"/>
          <ac:picMkLst>
            <pc:docMk/>
            <pc:sldMk cId="0" sldId="269"/>
            <ac:picMk id="1024" creationId="{30DCF6F3-66B3-308A-E425-7CE522CD48D0}"/>
          </ac:picMkLst>
        </pc:picChg>
        <pc:picChg chg="add mod">
          <ac:chgData name="Alexander, Tyreek" userId="501609b0-e01d-49ae-8f9a-417d89b4d245" providerId="ADAL" clId="{060BF1B2-5B95-4F87-8729-173C70BC78E0}" dt="2025-10-01T20:05:01.135" v="254" actId="1076"/>
          <ac:picMkLst>
            <pc:docMk/>
            <pc:sldMk cId="0" sldId="269"/>
            <ac:picMk id="1026" creationId="{EAAAC904-9323-9F5B-E45A-5F40E2865005}"/>
          </ac:picMkLst>
        </pc:picChg>
        <pc:picChg chg="add del mod modCrop">
          <ac:chgData name="Alexander, Tyreek" userId="501609b0-e01d-49ae-8f9a-417d89b4d245" providerId="ADAL" clId="{060BF1B2-5B95-4F87-8729-173C70BC78E0}" dt="2025-10-01T20:26:35.421" v="579" actId="478"/>
          <ac:picMkLst>
            <pc:docMk/>
            <pc:sldMk cId="0" sldId="269"/>
            <ac:picMk id="1027" creationId="{3A487FA1-A3DD-820F-E173-3E236E9338DC}"/>
          </ac:picMkLst>
        </pc:picChg>
        <pc:picChg chg="add mod">
          <ac:chgData name="Alexander, Tyreek" userId="501609b0-e01d-49ae-8f9a-417d89b4d245" providerId="ADAL" clId="{060BF1B2-5B95-4F87-8729-173C70BC78E0}" dt="2025-10-01T20:01:59.207" v="209" actId="1076"/>
          <ac:picMkLst>
            <pc:docMk/>
            <pc:sldMk cId="0" sldId="269"/>
            <ac:picMk id="1028" creationId="{FFF8F58E-AEB8-2FB2-58B0-07EA199C7952}"/>
          </ac:picMkLst>
        </pc:picChg>
        <pc:picChg chg="del">
          <ac:chgData name="Alexander, Tyreek" userId="501609b0-e01d-49ae-8f9a-417d89b4d245" providerId="ADAL" clId="{060BF1B2-5B95-4F87-8729-173C70BC78E0}" dt="2025-10-01T19:46:42.517" v="56" actId="478"/>
          <ac:picMkLst>
            <pc:docMk/>
            <pc:sldMk cId="0" sldId="269"/>
            <ac:picMk id="1029" creationId="{9D5BFD7B-BF71-F3C2-EB81-C51EB92F0F48}"/>
          </ac:picMkLst>
        </pc:picChg>
        <pc:picChg chg="add mod">
          <ac:chgData name="Alexander, Tyreek" userId="501609b0-e01d-49ae-8f9a-417d89b4d245" providerId="ADAL" clId="{060BF1B2-5B95-4F87-8729-173C70BC78E0}" dt="2025-10-01T20:01:59.207" v="209" actId="1076"/>
          <ac:picMkLst>
            <pc:docMk/>
            <pc:sldMk cId="0" sldId="269"/>
            <ac:picMk id="1030" creationId="{1AF31F7B-49C9-C434-6123-1FE9E181A0E9}"/>
          </ac:picMkLst>
        </pc:picChg>
        <pc:picChg chg="add mod modCrop">
          <ac:chgData name="Alexander, Tyreek" userId="501609b0-e01d-49ae-8f9a-417d89b4d245" providerId="ADAL" clId="{060BF1B2-5B95-4F87-8729-173C70BC78E0}" dt="2025-10-01T20:26:09.386" v="572" actId="1076"/>
          <ac:picMkLst>
            <pc:docMk/>
            <pc:sldMk cId="0" sldId="269"/>
            <ac:picMk id="1032" creationId="{EA6E7B61-FB0D-195B-7174-0F148236E641}"/>
          </ac:picMkLst>
        </pc:picChg>
        <pc:picChg chg="add mod">
          <ac:chgData name="Alexander, Tyreek" userId="501609b0-e01d-49ae-8f9a-417d89b4d245" providerId="ADAL" clId="{060BF1B2-5B95-4F87-8729-173C70BC78E0}" dt="2025-10-01T20:25:38.222" v="559" actId="1076"/>
          <ac:picMkLst>
            <pc:docMk/>
            <pc:sldMk cId="0" sldId="269"/>
            <ac:picMk id="1034" creationId="{7FF59E25-E33D-9E16-DB0A-24B1D250CCAE}"/>
          </ac:picMkLst>
        </pc:picChg>
        <pc:picChg chg="add del mod ord">
          <ac:chgData name="Alexander, Tyreek" userId="501609b0-e01d-49ae-8f9a-417d89b4d245" providerId="ADAL" clId="{060BF1B2-5B95-4F87-8729-173C70BC78E0}" dt="2025-10-01T20:23:00.125" v="498" actId="478"/>
          <ac:picMkLst>
            <pc:docMk/>
            <pc:sldMk cId="0" sldId="269"/>
            <ac:picMk id="1036" creationId="{8BFE8BBD-821A-C235-8649-7AB639486279}"/>
          </ac:picMkLst>
        </pc:picChg>
        <pc:picChg chg="add del mod">
          <ac:chgData name="Alexander, Tyreek" userId="501609b0-e01d-49ae-8f9a-417d89b4d245" providerId="ADAL" clId="{060BF1B2-5B95-4F87-8729-173C70BC78E0}" dt="2025-10-01T20:10:33.866" v="337" actId="478"/>
          <ac:picMkLst>
            <pc:docMk/>
            <pc:sldMk cId="0" sldId="269"/>
            <ac:picMk id="1038" creationId="{B7302F0B-2C4D-BA60-DEB6-AD92C39D295E}"/>
          </ac:picMkLst>
        </pc:picChg>
        <pc:picChg chg="add mod">
          <ac:chgData name="Alexander, Tyreek" userId="501609b0-e01d-49ae-8f9a-417d89b4d245" providerId="ADAL" clId="{060BF1B2-5B95-4F87-8729-173C70BC78E0}" dt="2025-10-01T20:24:05.218" v="521" actId="1076"/>
          <ac:picMkLst>
            <pc:docMk/>
            <pc:sldMk cId="0" sldId="269"/>
            <ac:picMk id="1042" creationId="{95636E4A-BD1A-34E6-4E1F-F2CB5AD337C6}"/>
          </ac:picMkLst>
        </pc:picChg>
        <pc:picChg chg="add mod ord">
          <ac:chgData name="Alexander, Tyreek" userId="501609b0-e01d-49ae-8f9a-417d89b4d245" providerId="ADAL" clId="{060BF1B2-5B95-4F87-8729-173C70BC78E0}" dt="2025-10-01T20:26:28.938" v="578" actId="1076"/>
          <ac:picMkLst>
            <pc:docMk/>
            <pc:sldMk cId="0" sldId="269"/>
            <ac:picMk id="1044" creationId="{A57FEE45-EA2A-4F01-F7E5-47D3C4F2E33F}"/>
          </ac:picMkLst>
        </pc:picChg>
        <pc:picChg chg="mod">
          <ac:chgData name="Alexander, Tyreek" userId="501609b0-e01d-49ae-8f9a-417d89b4d245" providerId="ADAL" clId="{060BF1B2-5B95-4F87-8729-173C70BC78E0}" dt="2025-10-01T20:28:55.410" v="649" actId="1076"/>
          <ac:picMkLst>
            <pc:docMk/>
            <pc:sldMk cId="0" sldId="269"/>
            <ac:picMk id="3084" creationId="{EDB47C42-7362-1C01-1355-7E9214B95B13}"/>
          </ac:picMkLst>
        </pc:picChg>
        <pc:cxnChg chg="add mod">
          <ac:chgData name="Alexander, Tyreek" userId="501609b0-e01d-49ae-8f9a-417d89b4d245" providerId="ADAL" clId="{060BF1B2-5B95-4F87-8729-173C70BC78E0}" dt="2025-10-01T20:01:59.207" v="209" actId="1076"/>
          <ac:cxnSpMkLst>
            <pc:docMk/>
            <pc:sldMk cId="0" sldId="269"/>
            <ac:cxnSpMk id="32" creationId="{841697D1-827A-317F-7B4E-01D2654D10B9}"/>
          </ac:cxnSpMkLst>
        </pc:cxnChg>
        <pc:cxnChg chg="add mod">
          <ac:chgData name="Alexander, Tyreek" userId="501609b0-e01d-49ae-8f9a-417d89b4d245" providerId="ADAL" clId="{060BF1B2-5B95-4F87-8729-173C70BC78E0}" dt="2025-10-01T20:11:06.646" v="342" actId="1076"/>
          <ac:cxnSpMkLst>
            <pc:docMk/>
            <pc:sldMk cId="0" sldId="269"/>
            <ac:cxnSpMk id="34" creationId="{A7021C62-C623-6662-5B06-55ADC4B4E56D}"/>
          </ac:cxnSpMkLst>
        </pc:cxnChg>
      </pc:sldChg>
      <pc:sldMasterChg chg="del delSldLayout">
        <pc:chgData name="Alexander, Tyreek" userId="501609b0-e01d-49ae-8f9a-417d89b4d245" providerId="ADAL" clId="{060BF1B2-5B95-4F87-8729-173C70BC78E0}" dt="2025-10-01T19:45:48.187" v="4" actId="47"/>
        <pc:sldMasterMkLst>
          <pc:docMk/>
          <pc:sldMasterMk cId="4091868663" sldId="2147483660"/>
        </pc:sldMasterMkLst>
        <pc:sldLayoutChg chg="del">
          <pc:chgData name="Alexander, Tyreek" userId="501609b0-e01d-49ae-8f9a-417d89b4d245" providerId="ADAL" clId="{060BF1B2-5B95-4F87-8729-173C70BC78E0}" dt="2025-10-01T19:45:48.187" v="4" actId="47"/>
          <pc:sldLayoutMkLst>
            <pc:docMk/>
            <pc:sldMasterMk cId="4091868663" sldId="2147483660"/>
            <pc:sldLayoutMk cId="1411817394" sldId="2147483661"/>
          </pc:sldLayoutMkLst>
        </pc:sldLayoutChg>
        <pc:sldLayoutChg chg="del">
          <pc:chgData name="Alexander, Tyreek" userId="501609b0-e01d-49ae-8f9a-417d89b4d245" providerId="ADAL" clId="{060BF1B2-5B95-4F87-8729-173C70BC78E0}" dt="2025-10-01T19:45:48.187" v="4" actId="47"/>
          <pc:sldLayoutMkLst>
            <pc:docMk/>
            <pc:sldMasterMk cId="4091868663" sldId="2147483660"/>
            <pc:sldLayoutMk cId="1070582866" sldId="2147483662"/>
          </pc:sldLayoutMkLst>
        </pc:sldLayoutChg>
        <pc:sldLayoutChg chg="del">
          <pc:chgData name="Alexander, Tyreek" userId="501609b0-e01d-49ae-8f9a-417d89b4d245" providerId="ADAL" clId="{060BF1B2-5B95-4F87-8729-173C70BC78E0}" dt="2025-10-01T19:45:48.187" v="4" actId="47"/>
          <pc:sldLayoutMkLst>
            <pc:docMk/>
            <pc:sldMasterMk cId="4091868663" sldId="2147483660"/>
            <pc:sldLayoutMk cId="3033172382" sldId="2147483663"/>
          </pc:sldLayoutMkLst>
        </pc:sldLayoutChg>
        <pc:sldLayoutChg chg="del">
          <pc:chgData name="Alexander, Tyreek" userId="501609b0-e01d-49ae-8f9a-417d89b4d245" providerId="ADAL" clId="{060BF1B2-5B95-4F87-8729-173C70BC78E0}" dt="2025-10-01T19:45:48.187" v="4" actId="47"/>
          <pc:sldLayoutMkLst>
            <pc:docMk/>
            <pc:sldMasterMk cId="4091868663" sldId="2147483660"/>
            <pc:sldLayoutMk cId="1868121534" sldId="2147483664"/>
          </pc:sldLayoutMkLst>
        </pc:sldLayoutChg>
        <pc:sldLayoutChg chg="del">
          <pc:chgData name="Alexander, Tyreek" userId="501609b0-e01d-49ae-8f9a-417d89b4d245" providerId="ADAL" clId="{060BF1B2-5B95-4F87-8729-173C70BC78E0}" dt="2025-10-01T19:45:48.187" v="4" actId="47"/>
          <pc:sldLayoutMkLst>
            <pc:docMk/>
            <pc:sldMasterMk cId="4091868663" sldId="2147483660"/>
            <pc:sldLayoutMk cId="3470832937" sldId="2147483665"/>
          </pc:sldLayoutMkLst>
        </pc:sldLayoutChg>
        <pc:sldLayoutChg chg="del">
          <pc:chgData name="Alexander, Tyreek" userId="501609b0-e01d-49ae-8f9a-417d89b4d245" providerId="ADAL" clId="{060BF1B2-5B95-4F87-8729-173C70BC78E0}" dt="2025-10-01T19:45:48.187" v="4" actId="47"/>
          <pc:sldLayoutMkLst>
            <pc:docMk/>
            <pc:sldMasterMk cId="4091868663" sldId="2147483660"/>
            <pc:sldLayoutMk cId="2454584409" sldId="2147483666"/>
          </pc:sldLayoutMkLst>
        </pc:sldLayoutChg>
        <pc:sldLayoutChg chg="del">
          <pc:chgData name="Alexander, Tyreek" userId="501609b0-e01d-49ae-8f9a-417d89b4d245" providerId="ADAL" clId="{060BF1B2-5B95-4F87-8729-173C70BC78E0}" dt="2025-10-01T19:45:48.187" v="4" actId="47"/>
          <pc:sldLayoutMkLst>
            <pc:docMk/>
            <pc:sldMasterMk cId="4091868663" sldId="2147483660"/>
            <pc:sldLayoutMk cId="789983952" sldId="2147483667"/>
          </pc:sldLayoutMkLst>
        </pc:sldLayoutChg>
        <pc:sldLayoutChg chg="del">
          <pc:chgData name="Alexander, Tyreek" userId="501609b0-e01d-49ae-8f9a-417d89b4d245" providerId="ADAL" clId="{060BF1B2-5B95-4F87-8729-173C70BC78E0}" dt="2025-10-01T19:45:48.187" v="4" actId="47"/>
          <pc:sldLayoutMkLst>
            <pc:docMk/>
            <pc:sldMasterMk cId="4091868663" sldId="2147483660"/>
            <pc:sldLayoutMk cId="1189879365" sldId="2147483668"/>
          </pc:sldLayoutMkLst>
        </pc:sldLayoutChg>
        <pc:sldLayoutChg chg="del">
          <pc:chgData name="Alexander, Tyreek" userId="501609b0-e01d-49ae-8f9a-417d89b4d245" providerId="ADAL" clId="{060BF1B2-5B95-4F87-8729-173C70BC78E0}" dt="2025-10-01T19:45:48.187" v="4" actId="47"/>
          <pc:sldLayoutMkLst>
            <pc:docMk/>
            <pc:sldMasterMk cId="4091868663" sldId="2147483660"/>
            <pc:sldLayoutMk cId="3546125621" sldId="2147483669"/>
          </pc:sldLayoutMkLst>
        </pc:sldLayoutChg>
        <pc:sldLayoutChg chg="del">
          <pc:chgData name="Alexander, Tyreek" userId="501609b0-e01d-49ae-8f9a-417d89b4d245" providerId="ADAL" clId="{060BF1B2-5B95-4F87-8729-173C70BC78E0}" dt="2025-10-01T19:45:48.187" v="4" actId="47"/>
          <pc:sldLayoutMkLst>
            <pc:docMk/>
            <pc:sldMasterMk cId="4091868663" sldId="2147483660"/>
            <pc:sldLayoutMk cId="156657995" sldId="2147483670"/>
          </pc:sldLayoutMkLst>
        </pc:sldLayoutChg>
        <pc:sldLayoutChg chg="del">
          <pc:chgData name="Alexander, Tyreek" userId="501609b0-e01d-49ae-8f9a-417d89b4d245" providerId="ADAL" clId="{060BF1B2-5B95-4F87-8729-173C70BC78E0}" dt="2025-10-01T19:45:48.187" v="4" actId="47"/>
          <pc:sldLayoutMkLst>
            <pc:docMk/>
            <pc:sldMasterMk cId="4091868663" sldId="2147483660"/>
            <pc:sldLayoutMk cId="3846912193" sldId="2147483671"/>
          </pc:sldLayoutMkLst>
        </pc:sldLayoutChg>
      </pc:sldMaster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EB2A1E0D-54F3-3C8A-99F7-65397C4315B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3891200" cy="54864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none" lIns="96012" tIns="48006" rIns="96012" bIns="48006" anchor="ctr"/>
          <a:lstStyle>
            <a:lvl1pPr eaLnBrk="0" hangingPunct="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pic>
        <p:nvPicPr>
          <p:cNvPr id="3" name="Picture 18" descr="TTU 2 Title Page_logo">
            <a:extLst>
              <a:ext uri="{FF2B5EF4-FFF2-40B4-BE49-F238E27FC236}">
                <a16:creationId xmlns:a16="http://schemas.microsoft.com/office/drawing/2014/main" id="{DB1F23F7-069C-B28E-6ADC-A2B7FA29731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90500" y="-15875"/>
            <a:ext cx="5295900" cy="547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950266" y="-206749"/>
            <a:ext cx="36064134" cy="5486401"/>
          </a:xfrm>
        </p:spPr>
        <p:txBody>
          <a:bodyPr/>
          <a:lstStyle>
            <a:lvl1pPr>
              <a:lnSpc>
                <a:spcPct val="120000"/>
              </a:lnSpc>
              <a:spcAft>
                <a:spcPct val="20000"/>
              </a:spcAft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721666" y="14766553"/>
            <a:ext cx="30721852" cy="8414497"/>
          </a:xfrm>
        </p:spPr>
        <p:txBody>
          <a:bodyPr/>
          <a:lstStyle>
            <a:lvl1pPr>
              <a:spcBef>
                <a:spcPct val="0"/>
              </a:spcBef>
              <a:spcAft>
                <a:spcPct val="0"/>
              </a:spcAft>
              <a:defRPr sz="173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5394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6887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361809" y="-122705"/>
            <a:ext cx="9874527" cy="320729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34918" y="-122705"/>
            <a:ext cx="29467865" cy="320729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3706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38189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905"/>
            <a:ext cx="37308183" cy="6536951"/>
          </a:xfrm>
        </p:spPr>
        <p:txBody>
          <a:bodyPr anchor="t"/>
          <a:lstStyle>
            <a:lvl1pPr algn="l">
              <a:defRPr sz="4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3005"/>
            <a:ext cx="37308183" cy="7200900"/>
          </a:xfrm>
        </p:spPr>
        <p:txBody>
          <a:bodyPr anchor="b"/>
          <a:lstStyle>
            <a:lvl1pPr marL="0" indent="0">
              <a:buNone/>
              <a:defRPr sz="2100"/>
            </a:lvl1pPr>
            <a:lvl2pPr marL="480060" indent="0">
              <a:buNone/>
              <a:defRPr sz="1900"/>
            </a:lvl2pPr>
            <a:lvl3pPr marL="960120" indent="0">
              <a:buNone/>
              <a:defRPr sz="1700"/>
            </a:lvl3pPr>
            <a:lvl4pPr marL="1440180" indent="0">
              <a:buNone/>
              <a:defRPr sz="1500"/>
            </a:lvl4pPr>
            <a:lvl5pPr marL="1920240" indent="0">
              <a:buNone/>
              <a:defRPr sz="1500"/>
            </a:lvl5pPr>
            <a:lvl6pPr marL="2400300" indent="0">
              <a:buNone/>
              <a:defRPr sz="1500"/>
            </a:lvl6pPr>
            <a:lvl7pPr marL="2880360" indent="0">
              <a:buNone/>
              <a:defRPr sz="1500"/>
            </a:lvl7pPr>
            <a:lvl8pPr marL="3360420" indent="0">
              <a:buNone/>
              <a:defRPr sz="1500"/>
            </a:lvl8pPr>
            <a:lvl9pPr marL="384048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2175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34918" y="10226488"/>
            <a:ext cx="19671195" cy="21723724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565140" y="10226488"/>
            <a:ext cx="19671196" cy="21723724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5119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893" y="1317812"/>
            <a:ext cx="39501417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892" y="7368989"/>
            <a:ext cx="19392899" cy="3070973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900" b="1"/>
            </a:lvl3pPr>
            <a:lvl4pPr marL="1440180" indent="0">
              <a:buNone/>
              <a:defRPr sz="1700" b="1"/>
            </a:lvl4pPr>
            <a:lvl5pPr marL="1920240" indent="0">
              <a:buNone/>
              <a:defRPr sz="1700" b="1"/>
            </a:lvl5pPr>
            <a:lvl6pPr marL="2400300" indent="0">
              <a:buNone/>
              <a:defRPr sz="1700" b="1"/>
            </a:lvl6pPr>
            <a:lvl7pPr marL="2880360" indent="0">
              <a:buNone/>
              <a:defRPr sz="1700" b="1"/>
            </a:lvl7pPr>
            <a:lvl8pPr marL="3360420" indent="0">
              <a:buNone/>
              <a:defRPr sz="1700" b="1"/>
            </a:lvl8pPr>
            <a:lvl9pPr marL="3840480" indent="0">
              <a:buNone/>
              <a:defRPr sz="1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892" y="10439961"/>
            <a:ext cx="19392899" cy="18965395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783" y="7368989"/>
            <a:ext cx="19399527" cy="3070973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900" b="1"/>
            </a:lvl3pPr>
            <a:lvl4pPr marL="1440180" indent="0">
              <a:buNone/>
              <a:defRPr sz="1700" b="1"/>
            </a:lvl4pPr>
            <a:lvl5pPr marL="1920240" indent="0">
              <a:buNone/>
              <a:defRPr sz="1700" b="1"/>
            </a:lvl5pPr>
            <a:lvl6pPr marL="2400300" indent="0">
              <a:buNone/>
              <a:defRPr sz="1700" b="1"/>
            </a:lvl6pPr>
            <a:lvl7pPr marL="2880360" indent="0">
              <a:buNone/>
              <a:defRPr sz="1700" b="1"/>
            </a:lvl7pPr>
            <a:lvl8pPr marL="3360420" indent="0">
              <a:buNone/>
              <a:defRPr sz="1700" b="1"/>
            </a:lvl8pPr>
            <a:lvl9pPr marL="3840480" indent="0">
              <a:buNone/>
              <a:defRPr sz="1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783" y="10439961"/>
            <a:ext cx="19399527" cy="18965395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58603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5645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7370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893" y="1311089"/>
            <a:ext cx="14439899" cy="5577168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909" y="1311089"/>
            <a:ext cx="24536400" cy="28094268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5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893" y="6888256"/>
            <a:ext cx="14439899" cy="22517100"/>
          </a:xfrm>
        </p:spPr>
        <p:txBody>
          <a:bodyPr/>
          <a:lstStyle>
            <a:lvl1pPr marL="0" indent="0">
              <a:buNone/>
              <a:defRPr sz="1500"/>
            </a:lvl1pPr>
            <a:lvl2pPr marL="480060" indent="0">
              <a:buNone/>
              <a:defRPr sz="1300"/>
            </a:lvl2pPr>
            <a:lvl3pPr marL="960120" indent="0">
              <a:buNone/>
              <a:defRPr sz="1100"/>
            </a:lvl3pPr>
            <a:lvl4pPr marL="1440180" indent="0">
              <a:buNone/>
              <a:defRPr sz="900"/>
            </a:lvl4pPr>
            <a:lvl5pPr marL="1920240" indent="0">
              <a:buNone/>
              <a:defRPr sz="900"/>
            </a:lvl5pPr>
            <a:lvl6pPr marL="2400300" indent="0">
              <a:buNone/>
              <a:defRPr sz="900"/>
            </a:lvl6pPr>
            <a:lvl7pPr marL="2880360" indent="0">
              <a:buNone/>
              <a:defRPr sz="900"/>
            </a:lvl7pPr>
            <a:lvl8pPr marL="3360420" indent="0">
              <a:buNone/>
              <a:defRPr sz="900"/>
            </a:lvl8pPr>
            <a:lvl9pPr marL="384048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7715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318" y="23043217"/>
            <a:ext cx="26335383" cy="2719668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318" y="2941544"/>
            <a:ext cx="26335383" cy="19750368"/>
          </a:xfrm>
        </p:spPr>
        <p:txBody>
          <a:bodyPr/>
          <a:lstStyle>
            <a:lvl1pPr marL="0" indent="0">
              <a:buNone/>
              <a:defRPr sz="3400"/>
            </a:lvl1pPr>
            <a:lvl2pPr marL="480060" indent="0">
              <a:buNone/>
              <a:defRPr sz="2900"/>
            </a:lvl2pPr>
            <a:lvl3pPr marL="960120" indent="0">
              <a:buNone/>
              <a:defRPr sz="250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318" y="25762884"/>
            <a:ext cx="26335383" cy="3864348"/>
          </a:xfrm>
        </p:spPr>
        <p:txBody>
          <a:bodyPr/>
          <a:lstStyle>
            <a:lvl1pPr marL="0" indent="0">
              <a:buNone/>
              <a:defRPr sz="1500"/>
            </a:lvl1pPr>
            <a:lvl2pPr marL="480060" indent="0">
              <a:buNone/>
              <a:defRPr sz="1300"/>
            </a:lvl2pPr>
            <a:lvl3pPr marL="960120" indent="0">
              <a:buNone/>
              <a:defRPr sz="1100"/>
            </a:lvl3pPr>
            <a:lvl4pPr marL="1440180" indent="0">
              <a:buNone/>
              <a:defRPr sz="900"/>
            </a:lvl4pPr>
            <a:lvl5pPr marL="1920240" indent="0">
              <a:buNone/>
              <a:defRPr sz="900"/>
            </a:lvl5pPr>
            <a:lvl6pPr marL="2400300" indent="0">
              <a:buNone/>
              <a:defRPr sz="900"/>
            </a:lvl6pPr>
            <a:lvl7pPr marL="2880360" indent="0">
              <a:buNone/>
              <a:defRPr sz="900"/>
            </a:lvl7pPr>
            <a:lvl8pPr marL="3360420" indent="0">
              <a:buNone/>
              <a:defRPr sz="900"/>
            </a:lvl8pPr>
            <a:lvl9pPr marL="384048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5805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7462702A-9748-1B91-05A3-DE8CFF3FFF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49575" y="-122238"/>
            <a:ext cx="36072763" cy="5486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875" tIns="219437" rIns="438875" bIns="21943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7C796BE-5E89-A06E-813D-0E3AADB926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735263" y="10226675"/>
            <a:ext cx="39501762" cy="21723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875" tIns="219437" rIns="438875" bIns="2194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4616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87850" rtl="0" eaLnBrk="0" fontAlgn="base" hangingPunct="0">
        <a:spcBef>
          <a:spcPct val="0"/>
        </a:spcBef>
        <a:spcAft>
          <a:spcPct val="0"/>
        </a:spcAft>
        <a:defRPr sz="9600">
          <a:solidFill>
            <a:schemeClr val="bg1"/>
          </a:solidFill>
          <a:latin typeface="+mj-lt"/>
          <a:ea typeface="+mj-ea"/>
          <a:cs typeface="+mj-cs"/>
        </a:defRPr>
      </a:lvl1pPr>
      <a:lvl2pPr algn="l" defTabSz="4387850" rtl="0" eaLnBrk="0" fontAlgn="base" hangingPunct="0">
        <a:spcBef>
          <a:spcPct val="0"/>
        </a:spcBef>
        <a:spcAft>
          <a:spcPct val="0"/>
        </a:spcAft>
        <a:defRPr sz="9600">
          <a:solidFill>
            <a:schemeClr val="bg1"/>
          </a:solidFill>
          <a:latin typeface="Times New Roman" pitchFamily="18" charset="0"/>
        </a:defRPr>
      </a:lvl2pPr>
      <a:lvl3pPr algn="l" defTabSz="4387850" rtl="0" eaLnBrk="0" fontAlgn="base" hangingPunct="0">
        <a:spcBef>
          <a:spcPct val="0"/>
        </a:spcBef>
        <a:spcAft>
          <a:spcPct val="0"/>
        </a:spcAft>
        <a:defRPr sz="9600">
          <a:solidFill>
            <a:schemeClr val="bg1"/>
          </a:solidFill>
          <a:latin typeface="Times New Roman" pitchFamily="18" charset="0"/>
        </a:defRPr>
      </a:lvl3pPr>
      <a:lvl4pPr algn="l" defTabSz="4387850" rtl="0" eaLnBrk="0" fontAlgn="base" hangingPunct="0">
        <a:spcBef>
          <a:spcPct val="0"/>
        </a:spcBef>
        <a:spcAft>
          <a:spcPct val="0"/>
        </a:spcAft>
        <a:defRPr sz="9600">
          <a:solidFill>
            <a:schemeClr val="bg1"/>
          </a:solidFill>
          <a:latin typeface="Times New Roman" pitchFamily="18" charset="0"/>
        </a:defRPr>
      </a:lvl4pPr>
      <a:lvl5pPr algn="l" defTabSz="4387850" rtl="0" eaLnBrk="0" fontAlgn="base" hangingPunct="0">
        <a:spcBef>
          <a:spcPct val="0"/>
        </a:spcBef>
        <a:spcAft>
          <a:spcPct val="0"/>
        </a:spcAft>
        <a:defRPr sz="9600">
          <a:solidFill>
            <a:schemeClr val="bg1"/>
          </a:solidFill>
          <a:latin typeface="Times New Roman" pitchFamily="18" charset="0"/>
        </a:defRPr>
      </a:lvl5pPr>
      <a:lvl6pPr marL="480060" algn="l" defTabSz="4388882" rtl="0" fontAlgn="base">
        <a:spcBef>
          <a:spcPct val="0"/>
        </a:spcBef>
        <a:spcAft>
          <a:spcPct val="0"/>
        </a:spcAft>
        <a:defRPr sz="9600">
          <a:solidFill>
            <a:schemeClr val="bg1"/>
          </a:solidFill>
          <a:latin typeface="Times New Roman" pitchFamily="18" charset="0"/>
        </a:defRPr>
      </a:lvl6pPr>
      <a:lvl7pPr marL="960120" algn="l" defTabSz="4388882" rtl="0" fontAlgn="base">
        <a:spcBef>
          <a:spcPct val="0"/>
        </a:spcBef>
        <a:spcAft>
          <a:spcPct val="0"/>
        </a:spcAft>
        <a:defRPr sz="9600">
          <a:solidFill>
            <a:schemeClr val="bg1"/>
          </a:solidFill>
          <a:latin typeface="Times New Roman" pitchFamily="18" charset="0"/>
        </a:defRPr>
      </a:lvl7pPr>
      <a:lvl8pPr marL="1440180" algn="l" defTabSz="4388882" rtl="0" fontAlgn="base">
        <a:spcBef>
          <a:spcPct val="0"/>
        </a:spcBef>
        <a:spcAft>
          <a:spcPct val="0"/>
        </a:spcAft>
        <a:defRPr sz="9600">
          <a:solidFill>
            <a:schemeClr val="bg1"/>
          </a:solidFill>
          <a:latin typeface="Times New Roman" pitchFamily="18" charset="0"/>
        </a:defRPr>
      </a:lvl8pPr>
      <a:lvl9pPr marL="1920240" algn="l" defTabSz="4388882" rtl="0" fontAlgn="base">
        <a:spcBef>
          <a:spcPct val="0"/>
        </a:spcBef>
        <a:spcAft>
          <a:spcPct val="0"/>
        </a:spcAft>
        <a:defRPr sz="9600">
          <a:solidFill>
            <a:schemeClr val="bg1"/>
          </a:solidFill>
          <a:latin typeface="Times New Roman" pitchFamily="18" charset="0"/>
        </a:defRPr>
      </a:lvl9pPr>
    </p:titleStyle>
    <p:bodyStyle>
      <a:lvl1pPr algn="l" defTabSz="4387850" rtl="0" eaLnBrk="0" fontAlgn="base" hangingPunct="0">
        <a:spcBef>
          <a:spcPct val="20000"/>
        </a:spcBef>
        <a:spcAft>
          <a:spcPct val="25000"/>
        </a:spcAft>
        <a:defRPr sz="15400">
          <a:solidFill>
            <a:schemeClr val="tx1"/>
          </a:solidFill>
          <a:latin typeface="+mn-lt"/>
          <a:ea typeface="+mn-ea"/>
          <a:cs typeface="+mn-cs"/>
        </a:defRPr>
      </a:lvl1pPr>
      <a:lvl2pPr marL="1919288" indent="-1371600" algn="l" defTabSz="4387850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SzPct val="90000"/>
        <a:buFont typeface="Wingdings" panose="05000000000000000000" pitchFamily="2" charset="2"/>
        <a:buChar char="§"/>
        <a:defRPr sz="11600">
          <a:solidFill>
            <a:schemeClr val="tx1"/>
          </a:solidFill>
          <a:latin typeface="+mn-lt"/>
        </a:defRPr>
      </a:lvl2pPr>
      <a:lvl3pPr marL="3563938" indent="-1095375" algn="l" defTabSz="4387850" rtl="0" eaLnBrk="0" fontAlgn="base" hangingPunct="0">
        <a:spcBef>
          <a:spcPct val="40000"/>
        </a:spcBef>
        <a:spcAft>
          <a:spcPct val="0"/>
        </a:spcAft>
        <a:buChar char="•"/>
        <a:defRPr sz="9600" i="1">
          <a:solidFill>
            <a:schemeClr val="tx1"/>
          </a:solidFill>
          <a:latin typeface="+mn-lt"/>
        </a:defRPr>
      </a:lvl3pPr>
      <a:lvl4pPr marL="6040438" indent="-1095375" algn="l" defTabSz="4387850" rtl="0" eaLnBrk="0" fontAlgn="base" hangingPunct="0">
        <a:spcBef>
          <a:spcPct val="40000"/>
        </a:spcBef>
        <a:spcAft>
          <a:spcPct val="0"/>
        </a:spcAft>
        <a:buChar char="–"/>
        <a:defRPr sz="8600">
          <a:solidFill>
            <a:schemeClr val="tx1"/>
          </a:solidFill>
          <a:latin typeface="+mn-lt"/>
        </a:defRPr>
      </a:lvl4pPr>
      <a:lvl5pPr marL="6826250" algn="l" defTabSz="4387850" rtl="0" eaLnBrk="0" fontAlgn="base" hangingPunct="0">
        <a:spcBef>
          <a:spcPct val="20000"/>
        </a:spcBef>
        <a:spcAft>
          <a:spcPct val="0"/>
        </a:spcAft>
        <a:defRPr sz="8600">
          <a:solidFill>
            <a:schemeClr val="tx1"/>
          </a:solidFill>
          <a:latin typeface="+mn-lt"/>
        </a:defRPr>
      </a:lvl5pPr>
      <a:lvl6pPr marL="7307580" algn="l" defTabSz="4388882" rtl="0" fontAlgn="base">
        <a:spcBef>
          <a:spcPct val="20000"/>
        </a:spcBef>
        <a:spcAft>
          <a:spcPct val="0"/>
        </a:spcAft>
        <a:defRPr sz="8600">
          <a:solidFill>
            <a:schemeClr val="tx1"/>
          </a:solidFill>
          <a:latin typeface="+mn-lt"/>
        </a:defRPr>
      </a:lvl6pPr>
      <a:lvl7pPr marL="7787640" algn="l" defTabSz="4388882" rtl="0" fontAlgn="base">
        <a:spcBef>
          <a:spcPct val="20000"/>
        </a:spcBef>
        <a:spcAft>
          <a:spcPct val="0"/>
        </a:spcAft>
        <a:defRPr sz="8600">
          <a:solidFill>
            <a:schemeClr val="tx1"/>
          </a:solidFill>
          <a:latin typeface="+mn-lt"/>
        </a:defRPr>
      </a:lvl7pPr>
      <a:lvl8pPr marL="8267700" algn="l" defTabSz="4388882" rtl="0" fontAlgn="base">
        <a:spcBef>
          <a:spcPct val="20000"/>
        </a:spcBef>
        <a:spcAft>
          <a:spcPct val="0"/>
        </a:spcAft>
        <a:defRPr sz="8600">
          <a:solidFill>
            <a:schemeClr val="tx1"/>
          </a:solidFill>
          <a:latin typeface="+mn-lt"/>
        </a:defRPr>
      </a:lvl8pPr>
      <a:lvl9pPr marL="8747760" algn="l" defTabSz="4388882" rtl="0" fontAlgn="base">
        <a:spcBef>
          <a:spcPct val="20000"/>
        </a:spcBef>
        <a:spcAft>
          <a:spcPct val="0"/>
        </a:spcAft>
        <a:defRPr sz="8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6012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6.png"/><Relationship Id="rId2" Type="http://schemas.openxmlformats.org/officeDocument/2006/relationships/image" Target="../media/image2.png"/><Relationship Id="rId16" Type="http://schemas.microsoft.com/office/2007/relationships/hdphoto" Target="../media/hdphoto1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" name="Picture 1043">
            <a:extLst>
              <a:ext uri="{FF2B5EF4-FFF2-40B4-BE49-F238E27FC236}">
                <a16:creationId xmlns:a16="http://schemas.microsoft.com/office/drawing/2014/main" id="{A57FEE45-EA2A-4F01-F7E5-47D3C4F2E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0539" y="18702674"/>
            <a:ext cx="13023526" cy="6165393"/>
          </a:xfrm>
          <a:prstGeom prst="rect">
            <a:avLst/>
          </a:prstGeom>
        </p:spPr>
      </p:pic>
      <p:pic>
        <p:nvPicPr>
          <p:cNvPr id="1042" name="Picture 18" descr="Drosophila mojavensis">
            <a:extLst>
              <a:ext uri="{FF2B5EF4-FFF2-40B4-BE49-F238E27FC236}">
                <a16:creationId xmlns:a16="http://schemas.microsoft.com/office/drawing/2014/main" id="{95636E4A-BD1A-34E6-4E1F-F2CB5AD33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347" y="18735148"/>
            <a:ext cx="9753600" cy="632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4" name="Rectangle 43">
            <a:extLst>
              <a:ext uri="{FF2B5EF4-FFF2-40B4-BE49-F238E27FC236}">
                <a16:creationId xmlns:a16="http://schemas.microsoft.com/office/drawing/2014/main" id="{28DBC6CB-FD66-A78B-93D1-2FA8F5BC17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7729" y="14646613"/>
            <a:ext cx="10272712" cy="17506611"/>
          </a:xfrm>
          <a:prstGeom prst="rect">
            <a:avLst/>
          </a:prstGeom>
          <a:noFill/>
          <a:ln w="12700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417976" tIns="208988" rIns="417976" bIns="208988"/>
          <a:lstStyle>
            <a:lvl1pPr defTabSz="4179888">
              <a:spcBef>
                <a:spcPct val="20000"/>
              </a:spcBef>
              <a:spcAft>
                <a:spcPct val="25000"/>
              </a:spcAft>
              <a:defRPr sz="15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1828800" indent="-1306513" defTabSz="4179888">
              <a:spcBef>
                <a:spcPct val="20000"/>
              </a:spcBef>
              <a:buClr>
                <a:srgbClr val="CC0000"/>
              </a:buClr>
              <a:buSzPct val="90000"/>
              <a:buFont typeface="Wingdings" panose="05000000000000000000" pitchFamily="2" charset="2"/>
              <a:buChar char="§"/>
              <a:defRPr sz="1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3395663" indent="-1044575" defTabSz="4179888">
              <a:spcBef>
                <a:spcPct val="40000"/>
              </a:spcBef>
              <a:buChar char="•"/>
              <a:defRPr sz="9600" i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5753100" indent="-1044575" defTabSz="4179888">
              <a:spcBef>
                <a:spcPct val="40000"/>
              </a:spcBef>
              <a:buChar char="–"/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4179888">
              <a:spcBef>
                <a:spcPct val="20000"/>
              </a:spcBef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ctr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Introduction</a:t>
            </a:r>
          </a:p>
          <a:p>
            <a:pPr>
              <a:defRPr/>
            </a:pPr>
            <a:r>
              <a:rPr lang="en-US" altLang="en-US" sz="3600" dirty="0"/>
              <a:t>Lorem ipsum dolor sit </a:t>
            </a:r>
            <a:r>
              <a:rPr lang="en-US" altLang="en-US" sz="3600" dirty="0" err="1"/>
              <a:t>amet</a:t>
            </a:r>
            <a:r>
              <a:rPr lang="en-US" altLang="en-US" sz="3600" dirty="0"/>
              <a:t> </a:t>
            </a:r>
            <a:r>
              <a:rPr lang="en-US" altLang="en-US" sz="3600" dirty="0" err="1"/>
              <a:t>consectetur</a:t>
            </a:r>
            <a:r>
              <a:rPr lang="en-US" altLang="en-US" sz="3600" dirty="0"/>
              <a:t> </a:t>
            </a:r>
            <a:r>
              <a:rPr lang="en-US" altLang="en-US" sz="3600" dirty="0" err="1"/>
              <a:t>adipisicing</a:t>
            </a:r>
            <a:r>
              <a:rPr lang="en-US" altLang="en-US" sz="3600" dirty="0"/>
              <a:t> </a:t>
            </a:r>
            <a:r>
              <a:rPr lang="en-US" altLang="en-US" sz="3600" dirty="0" err="1"/>
              <a:t>elit</a:t>
            </a:r>
            <a:r>
              <a:rPr lang="en-US" altLang="en-US" sz="3600" dirty="0"/>
              <a:t>. </a:t>
            </a:r>
            <a:r>
              <a:rPr lang="en-US" altLang="en-US" sz="3600" dirty="0" err="1"/>
              <a:t>Dolorem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modi</a:t>
            </a:r>
            <a:r>
              <a:rPr lang="en-US" altLang="en-US" sz="3600" dirty="0"/>
              <a:t> dicta quasi </a:t>
            </a:r>
            <a:r>
              <a:rPr lang="en-US" altLang="en-US" sz="3600" dirty="0" err="1"/>
              <a:t>numquam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voluptates</a:t>
            </a:r>
            <a:r>
              <a:rPr lang="en-US" altLang="en-US" sz="3600" dirty="0"/>
              <a:t> </a:t>
            </a:r>
            <a:r>
              <a:rPr lang="en-US" altLang="en-US" sz="3600" dirty="0" err="1"/>
              <a:t>soluta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enim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amet</a:t>
            </a:r>
            <a:r>
              <a:rPr lang="en-US" altLang="en-US" sz="3600" dirty="0"/>
              <a:t> </a:t>
            </a:r>
            <a:r>
              <a:rPr lang="en-US" altLang="en-US" sz="3600" dirty="0" err="1"/>
              <a:t>laudantium</a:t>
            </a:r>
            <a:r>
              <a:rPr lang="en-US" altLang="en-US" sz="3600" dirty="0"/>
              <a:t>, quia </a:t>
            </a:r>
            <a:r>
              <a:rPr lang="en-US" altLang="en-US" sz="3600" dirty="0" err="1"/>
              <a:t>harum</a:t>
            </a:r>
            <a:r>
              <a:rPr lang="en-US" altLang="en-US" sz="3600" dirty="0"/>
              <a:t>! Illo </a:t>
            </a:r>
            <a:r>
              <a:rPr lang="en-US" altLang="en-US" sz="3600" dirty="0" err="1"/>
              <a:t>ea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praesentium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ipsa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natus</a:t>
            </a:r>
            <a:r>
              <a:rPr lang="en-US" altLang="en-US" sz="3600" dirty="0"/>
              <a:t> sed minima corporis beatae </a:t>
            </a:r>
            <a:r>
              <a:rPr lang="en-US" altLang="en-US" sz="3600" dirty="0" err="1"/>
              <a:t>reiciendis</a:t>
            </a:r>
            <a:r>
              <a:rPr lang="en-US" altLang="en-US" sz="3600" dirty="0"/>
              <a:t>!</a:t>
            </a:r>
          </a:p>
          <a:p>
            <a:pPr marL="0" marR="0" lvl="0" indent="0" algn="l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  <a:p>
            <a:pPr marL="0" marR="0" lvl="0" indent="0" algn="l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  <a:p>
            <a:pPr marL="0" marR="0" lvl="0" indent="0" algn="l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  <a:p>
            <a:pPr>
              <a:defRPr/>
            </a:pPr>
            <a:r>
              <a:rPr lang="en-US" altLang="en-US" sz="3600" dirty="0"/>
              <a:t>Lorem ipsum dolor sit </a:t>
            </a:r>
            <a:r>
              <a:rPr lang="en-US" altLang="en-US" sz="3600" dirty="0" err="1"/>
              <a:t>amet</a:t>
            </a:r>
            <a:r>
              <a:rPr lang="en-US" altLang="en-US" sz="3600" dirty="0"/>
              <a:t> </a:t>
            </a:r>
            <a:r>
              <a:rPr lang="en-US" altLang="en-US" sz="3600" dirty="0" err="1"/>
              <a:t>consectetur</a:t>
            </a:r>
            <a:r>
              <a:rPr lang="en-US" altLang="en-US" sz="3600" dirty="0"/>
              <a:t> </a:t>
            </a:r>
            <a:r>
              <a:rPr lang="en-US" altLang="en-US" sz="3600" dirty="0" err="1"/>
              <a:t>adipisicing</a:t>
            </a:r>
            <a:r>
              <a:rPr lang="en-US" altLang="en-US" sz="3600" dirty="0"/>
              <a:t> </a:t>
            </a:r>
            <a:r>
              <a:rPr lang="en-US" altLang="en-US" sz="3600" dirty="0" err="1"/>
              <a:t>elit</a:t>
            </a:r>
            <a:r>
              <a:rPr lang="en-US" altLang="en-US" sz="3600" dirty="0"/>
              <a:t>. </a:t>
            </a:r>
            <a:r>
              <a:rPr lang="en-US" altLang="en-US" sz="3600" dirty="0" err="1"/>
              <a:t>Dolorem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modi</a:t>
            </a:r>
            <a:r>
              <a:rPr lang="en-US" altLang="en-US" sz="3600" dirty="0"/>
              <a:t> dicta quasi </a:t>
            </a:r>
            <a:r>
              <a:rPr lang="en-US" altLang="en-US" sz="3600" dirty="0" err="1"/>
              <a:t>numquam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voluptates</a:t>
            </a:r>
            <a:r>
              <a:rPr lang="en-US" altLang="en-US" sz="3600" dirty="0"/>
              <a:t> </a:t>
            </a:r>
            <a:r>
              <a:rPr lang="en-US" altLang="en-US" sz="3600" dirty="0" err="1"/>
              <a:t>soluta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enim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amet</a:t>
            </a:r>
            <a:r>
              <a:rPr lang="en-US" altLang="en-US" sz="3600" dirty="0"/>
              <a:t> </a:t>
            </a:r>
            <a:r>
              <a:rPr lang="en-US" altLang="en-US" sz="3600" dirty="0" err="1"/>
              <a:t>laudantium</a:t>
            </a:r>
            <a:r>
              <a:rPr lang="en-US" altLang="en-US" sz="3600" dirty="0"/>
              <a:t>, quia </a:t>
            </a:r>
            <a:r>
              <a:rPr lang="en-US" altLang="en-US" sz="3600" dirty="0" err="1"/>
              <a:t>harum</a:t>
            </a:r>
            <a:r>
              <a:rPr lang="en-US" altLang="en-US" sz="3600" dirty="0"/>
              <a:t>! Illo </a:t>
            </a:r>
            <a:r>
              <a:rPr lang="en-US" altLang="en-US" sz="3600" dirty="0" err="1"/>
              <a:t>ea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praesentium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ipsa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natus</a:t>
            </a:r>
            <a:r>
              <a:rPr lang="en-US" altLang="en-US" sz="3600" dirty="0"/>
              <a:t> sed minima corporis beatae </a:t>
            </a:r>
            <a:r>
              <a:rPr lang="en-US" altLang="en-US" sz="3600" dirty="0" err="1"/>
              <a:t>reiciendis</a:t>
            </a:r>
            <a:r>
              <a:rPr lang="en-US" altLang="en-US" sz="3600" dirty="0"/>
              <a:t>!</a:t>
            </a:r>
          </a:p>
          <a:p>
            <a:pPr>
              <a:defRPr/>
            </a:pPr>
            <a:endParaRPr lang="en-US" altLang="en-US" sz="3600" dirty="0"/>
          </a:p>
          <a:p>
            <a:pPr>
              <a:defRPr/>
            </a:pPr>
            <a:endParaRPr lang="en-US" altLang="en-US" sz="3600" dirty="0"/>
          </a:p>
          <a:p>
            <a:pPr>
              <a:defRPr/>
            </a:pPr>
            <a:endParaRPr lang="en-US" altLang="en-US" sz="3600" dirty="0"/>
          </a:p>
          <a:p>
            <a:pPr>
              <a:defRPr/>
            </a:pPr>
            <a:endParaRPr lang="en-US" altLang="en-US" sz="3600" dirty="0"/>
          </a:p>
          <a:p>
            <a:pPr>
              <a:defRPr/>
            </a:pPr>
            <a:r>
              <a:rPr lang="en-US" altLang="en-US" sz="3600" dirty="0">
                <a:solidFill>
                  <a:srgbClr val="000000"/>
                </a:solidFill>
              </a:rPr>
              <a:t>Lorem ipsum dolor sit </a:t>
            </a:r>
            <a:r>
              <a:rPr lang="en-US" altLang="en-US" sz="3600" dirty="0" err="1">
                <a:solidFill>
                  <a:srgbClr val="000000"/>
                </a:solidFill>
              </a:rPr>
              <a:t>amet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consectetur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adipisicing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elit</a:t>
            </a:r>
            <a:r>
              <a:rPr lang="en-US" altLang="en-US" sz="3600" dirty="0">
                <a:solidFill>
                  <a:srgbClr val="000000"/>
                </a:solidFill>
              </a:rPr>
              <a:t>. </a:t>
            </a:r>
            <a:r>
              <a:rPr lang="en-US" altLang="en-US" sz="3600" dirty="0" err="1">
                <a:solidFill>
                  <a:srgbClr val="000000"/>
                </a:solidFill>
              </a:rPr>
              <a:t>Dolorem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modi</a:t>
            </a:r>
            <a:r>
              <a:rPr lang="en-US" altLang="en-US" sz="3600" dirty="0">
                <a:solidFill>
                  <a:srgbClr val="000000"/>
                </a:solidFill>
              </a:rPr>
              <a:t> dicta quasi </a:t>
            </a:r>
            <a:r>
              <a:rPr lang="en-US" altLang="en-US" sz="3600" dirty="0" err="1">
                <a:solidFill>
                  <a:srgbClr val="000000"/>
                </a:solidFill>
              </a:rPr>
              <a:t>numquam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voluptates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soluta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enim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amet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laudantium</a:t>
            </a:r>
            <a:r>
              <a:rPr lang="en-US" altLang="en-US" sz="3600" dirty="0">
                <a:solidFill>
                  <a:srgbClr val="000000"/>
                </a:solidFill>
              </a:rPr>
              <a:t>, quia </a:t>
            </a:r>
            <a:r>
              <a:rPr lang="en-US" altLang="en-US" sz="3600" dirty="0" err="1">
                <a:solidFill>
                  <a:srgbClr val="000000"/>
                </a:solidFill>
              </a:rPr>
              <a:t>harum</a:t>
            </a:r>
            <a:r>
              <a:rPr lang="en-US" altLang="en-US" sz="3600" dirty="0">
                <a:solidFill>
                  <a:srgbClr val="000000"/>
                </a:solidFill>
              </a:rPr>
              <a:t>! Illo </a:t>
            </a:r>
            <a:r>
              <a:rPr lang="en-US" altLang="en-US" sz="3600" dirty="0" err="1">
                <a:solidFill>
                  <a:srgbClr val="000000"/>
                </a:solidFill>
              </a:rPr>
              <a:t>ea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praesentium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ipsa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natus</a:t>
            </a:r>
            <a:r>
              <a:rPr lang="en-US" altLang="en-US" sz="3600" dirty="0">
                <a:solidFill>
                  <a:srgbClr val="000000"/>
                </a:solidFill>
              </a:rPr>
              <a:t> sed minima corporis beatae </a:t>
            </a:r>
            <a:r>
              <a:rPr lang="en-US" altLang="en-US" sz="3600" dirty="0" err="1">
                <a:solidFill>
                  <a:srgbClr val="000000"/>
                </a:solidFill>
              </a:rPr>
              <a:t>reiciendis</a:t>
            </a:r>
            <a:r>
              <a:rPr lang="en-US" altLang="en-US" sz="3600" dirty="0">
                <a:solidFill>
                  <a:srgbClr val="000000"/>
                </a:solidFill>
              </a:rPr>
              <a:t>! Lorem ipsum dolor sit </a:t>
            </a:r>
            <a:r>
              <a:rPr lang="en-US" altLang="en-US" sz="3600" dirty="0" err="1">
                <a:solidFill>
                  <a:srgbClr val="000000"/>
                </a:solidFill>
              </a:rPr>
              <a:t>amet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consectetur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adipisicing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elit</a:t>
            </a:r>
            <a:r>
              <a:rPr lang="en-US" altLang="en-US" sz="3600" dirty="0">
                <a:solidFill>
                  <a:srgbClr val="000000"/>
                </a:solidFill>
              </a:rPr>
              <a:t>. </a:t>
            </a:r>
            <a:r>
              <a:rPr lang="en-US" altLang="en-US" sz="3600" dirty="0" err="1">
                <a:solidFill>
                  <a:srgbClr val="000000"/>
                </a:solidFill>
              </a:rPr>
              <a:t>Dolorem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modi</a:t>
            </a:r>
            <a:r>
              <a:rPr lang="en-US" altLang="en-US" sz="3600" dirty="0">
                <a:solidFill>
                  <a:srgbClr val="000000"/>
                </a:solidFill>
              </a:rPr>
              <a:t> dicta quasi </a:t>
            </a:r>
            <a:r>
              <a:rPr lang="en-US" altLang="en-US" sz="3600" dirty="0" err="1">
                <a:solidFill>
                  <a:srgbClr val="000000"/>
                </a:solidFill>
              </a:rPr>
              <a:t>numquam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voluptates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soluta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enim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amet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laudantium</a:t>
            </a:r>
            <a:r>
              <a:rPr lang="en-US" altLang="en-US" sz="3600" dirty="0">
                <a:solidFill>
                  <a:srgbClr val="000000"/>
                </a:solidFill>
              </a:rPr>
              <a:t>, quia </a:t>
            </a:r>
            <a:r>
              <a:rPr lang="en-US" altLang="en-US" sz="3600" dirty="0" err="1">
                <a:solidFill>
                  <a:srgbClr val="000000"/>
                </a:solidFill>
              </a:rPr>
              <a:t>harum</a:t>
            </a:r>
            <a:r>
              <a:rPr lang="en-US" altLang="en-US" sz="3600" dirty="0">
                <a:solidFill>
                  <a:srgbClr val="000000"/>
                </a:solidFill>
              </a:rPr>
              <a:t>! Illo </a:t>
            </a:r>
            <a:r>
              <a:rPr lang="en-US" altLang="en-US" sz="3600" dirty="0" err="1">
                <a:solidFill>
                  <a:srgbClr val="000000"/>
                </a:solidFill>
              </a:rPr>
              <a:t>ea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praesentium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ipsa</a:t>
            </a:r>
            <a:endParaRPr lang="en-US" altLang="en-US" sz="3600" dirty="0"/>
          </a:p>
          <a:p>
            <a:pPr marL="0" marR="0" lvl="0" indent="0" algn="l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3075" name="Rectangle 79">
            <a:extLst>
              <a:ext uri="{FF2B5EF4-FFF2-40B4-BE49-F238E27FC236}">
                <a16:creationId xmlns:a16="http://schemas.microsoft.com/office/drawing/2014/main" id="{92E9E08B-399E-2797-7CAC-DE8B757D05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588"/>
            <a:ext cx="43891200" cy="548640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60858" tIns="230429" rIns="460858" bIns="230429" anchor="ctr"/>
          <a:lstStyle>
            <a:lvl1pPr>
              <a:spcBef>
                <a:spcPct val="20000"/>
              </a:spcBef>
              <a:spcAft>
                <a:spcPct val="25000"/>
              </a:spcAft>
              <a:defRPr sz="15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CC0000"/>
              </a:buClr>
              <a:buSzPct val="90000"/>
              <a:buFont typeface="Wingdings" panose="05000000000000000000" pitchFamily="2" charset="2"/>
              <a:buChar char="§"/>
              <a:defRPr sz="1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40000"/>
              </a:spcBef>
              <a:buChar char="•"/>
              <a:defRPr sz="9600" i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40000"/>
              </a:spcBef>
              <a:buChar char="–"/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8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3076" name="Rectangle 2">
            <a:extLst>
              <a:ext uri="{FF2B5EF4-FFF2-40B4-BE49-F238E27FC236}">
                <a16:creationId xmlns:a16="http://schemas.microsoft.com/office/drawing/2014/main" id="{681A0D03-AB73-5830-5424-B7EFE7EB94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0851" y="595930"/>
            <a:ext cx="38869497" cy="4297362"/>
          </a:xfrm>
        </p:spPr>
        <p:txBody>
          <a:bodyPr/>
          <a:lstStyle/>
          <a:p>
            <a:pPr algn="ctr" eaLnBrk="1" hangingPunct="1"/>
            <a:r>
              <a:rPr lang="en-US" altLang="en-US" b="1" dirty="0">
                <a:latin typeface="Arial"/>
                <a:cs typeface="Arial"/>
              </a:rPr>
              <a:t>Literally every single omics workflow in the known universe. Ever.</a:t>
            </a:r>
            <a:br>
              <a:rPr lang="en-US" altLang="en-US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en-US" sz="7200" b="1" dirty="0">
                <a:solidFill>
                  <a:srgbClr val="CC0000"/>
                </a:solidFill>
                <a:latin typeface="Arial"/>
                <a:cs typeface="Arial"/>
              </a:rPr>
              <a:t>Tyreek ALEXANDER</a:t>
            </a:r>
            <a:endParaRPr lang="en-US" altLang="en-US" sz="7200" dirty="0">
              <a:solidFill>
                <a:srgbClr val="CC0000"/>
              </a:solidFill>
              <a:latin typeface="Arial"/>
              <a:cs typeface="Arial"/>
            </a:endParaRPr>
          </a:p>
        </p:txBody>
      </p:sp>
      <p:sp>
        <p:nvSpPr>
          <p:cNvPr id="2" name="Rectangle 37">
            <a:extLst>
              <a:ext uri="{FF2B5EF4-FFF2-40B4-BE49-F238E27FC236}">
                <a16:creationId xmlns:a16="http://schemas.microsoft.com/office/drawing/2014/main" id="{67D28212-7D5A-1610-03AC-1CB2B7871E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5213" y="6524626"/>
            <a:ext cx="10318750" cy="7607087"/>
          </a:xfrm>
          <a:ln w="12700">
            <a:solidFill>
              <a:srgbClr val="CC0000"/>
            </a:solidFill>
            <a:miter lim="800000"/>
            <a:headEnd/>
            <a:tailEnd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en-US" sz="3600" b="1" dirty="0"/>
              <a:t>Abstract</a:t>
            </a:r>
          </a:p>
          <a:p>
            <a:pPr eaLnBrk="1" hangingPunct="1">
              <a:defRPr/>
            </a:pPr>
            <a:r>
              <a:rPr lang="en-US" altLang="en-US" sz="3600" dirty="0"/>
              <a:t>Lorem ipsum dolor sit </a:t>
            </a:r>
            <a:r>
              <a:rPr lang="en-US" altLang="en-US" sz="3600" dirty="0" err="1"/>
              <a:t>amet</a:t>
            </a:r>
            <a:r>
              <a:rPr lang="en-US" altLang="en-US" sz="3600" dirty="0"/>
              <a:t> </a:t>
            </a:r>
            <a:r>
              <a:rPr lang="en-US" altLang="en-US" sz="3600" dirty="0" err="1"/>
              <a:t>consectetur</a:t>
            </a:r>
            <a:r>
              <a:rPr lang="en-US" altLang="en-US" sz="3600" dirty="0"/>
              <a:t> </a:t>
            </a:r>
            <a:r>
              <a:rPr lang="en-US" altLang="en-US" sz="3600" dirty="0" err="1"/>
              <a:t>adipisicing</a:t>
            </a:r>
            <a:r>
              <a:rPr lang="en-US" altLang="en-US" sz="3600" dirty="0"/>
              <a:t> </a:t>
            </a:r>
            <a:r>
              <a:rPr lang="en-US" altLang="en-US" sz="3600" dirty="0" err="1"/>
              <a:t>elit</a:t>
            </a:r>
            <a:r>
              <a:rPr lang="en-US" altLang="en-US" sz="3600" dirty="0"/>
              <a:t>. </a:t>
            </a:r>
            <a:r>
              <a:rPr lang="en-US" altLang="en-US" sz="3600" dirty="0" err="1"/>
              <a:t>Dolorem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modi</a:t>
            </a:r>
            <a:r>
              <a:rPr lang="en-US" altLang="en-US" sz="3600" dirty="0"/>
              <a:t> dicta quasi </a:t>
            </a:r>
            <a:r>
              <a:rPr lang="en-US" altLang="en-US" sz="3600" dirty="0" err="1"/>
              <a:t>numquam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voluptates</a:t>
            </a:r>
            <a:r>
              <a:rPr lang="en-US" altLang="en-US" sz="3600" dirty="0"/>
              <a:t> </a:t>
            </a:r>
            <a:r>
              <a:rPr lang="en-US" altLang="en-US" sz="3600" dirty="0" err="1"/>
              <a:t>soluta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enim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amet</a:t>
            </a:r>
            <a:r>
              <a:rPr lang="en-US" altLang="en-US" sz="3600" dirty="0"/>
              <a:t> </a:t>
            </a:r>
            <a:r>
              <a:rPr lang="en-US" altLang="en-US" sz="3600" dirty="0" err="1"/>
              <a:t>laudantium</a:t>
            </a:r>
            <a:r>
              <a:rPr lang="en-US" altLang="en-US" sz="3600" dirty="0"/>
              <a:t>, quia </a:t>
            </a:r>
            <a:r>
              <a:rPr lang="en-US" altLang="en-US" sz="3600" dirty="0" err="1"/>
              <a:t>harum</a:t>
            </a:r>
            <a:r>
              <a:rPr lang="en-US" altLang="en-US" sz="3600" dirty="0"/>
              <a:t>! Illo </a:t>
            </a:r>
            <a:r>
              <a:rPr lang="en-US" altLang="en-US" sz="3600" dirty="0" err="1"/>
              <a:t>ea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praesentium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ipsa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natus</a:t>
            </a:r>
            <a:r>
              <a:rPr lang="en-US" altLang="en-US" sz="3600" dirty="0"/>
              <a:t> sed minima corporis beatae </a:t>
            </a:r>
            <a:r>
              <a:rPr lang="en-US" altLang="en-US" sz="3600" dirty="0" err="1"/>
              <a:t>reiciendis</a:t>
            </a:r>
            <a:r>
              <a:rPr lang="en-US" altLang="en-US" sz="3600" dirty="0"/>
              <a:t>!</a:t>
            </a:r>
          </a:p>
          <a:p>
            <a:pPr eaLnBrk="1" hangingPunct="1">
              <a:defRPr/>
            </a:pPr>
            <a:r>
              <a:rPr lang="en-US" altLang="en-US" sz="3600" dirty="0"/>
              <a:t>Lorem ipsum dolor sit </a:t>
            </a:r>
            <a:r>
              <a:rPr lang="en-US" altLang="en-US" sz="3600" dirty="0" err="1"/>
              <a:t>amet</a:t>
            </a:r>
            <a:r>
              <a:rPr lang="en-US" altLang="en-US" sz="3600" dirty="0"/>
              <a:t> </a:t>
            </a:r>
            <a:r>
              <a:rPr lang="en-US" altLang="en-US" sz="3600" dirty="0" err="1"/>
              <a:t>consectetur</a:t>
            </a:r>
            <a:r>
              <a:rPr lang="en-US" altLang="en-US" sz="3600" dirty="0"/>
              <a:t> </a:t>
            </a:r>
            <a:r>
              <a:rPr lang="en-US" altLang="en-US" sz="3600" dirty="0" err="1"/>
              <a:t>adipisicing</a:t>
            </a:r>
            <a:r>
              <a:rPr lang="en-US" altLang="en-US" sz="3600" dirty="0"/>
              <a:t> </a:t>
            </a:r>
            <a:r>
              <a:rPr lang="en-US" altLang="en-US" sz="3600" dirty="0" err="1"/>
              <a:t>elit</a:t>
            </a:r>
            <a:r>
              <a:rPr lang="en-US" altLang="en-US" sz="3600" dirty="0"/>
              <a:t>. </a:t>
            </a:r>
            <a:r>
              <a:rPr lang="en-US" altLang="en-US" sz="3600" dirty="0" err="1"/>
              <a:t>Dolorem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modi</a:t>
            </a:r>
            <a:r>
              <a:rPr lang="en-US" altLang="en-US" sz="3600" dirty="0"/>
              <a:t> dicta quasi </a:t>
            </a:r>
            <a:r>
              <a:rPr lang="en-US" altLang="en-US" sz="3600" dirty="0" err="1"/>
              <a:t>numquam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voluptates</a:t>
            </a:r>
            <a:r>
              <a:rPr lang="en-US" altLang="en-US" sz="3600" dirty="0"/>
              <a:t> </a:t>
            </a:r>
            <a:r>
              <a:rPr lang="en-US" altLang="en-US" sz="3600" dirty="0" err="1"/>
              <a:t>soluta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enim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amet</a:t>
            </a:r>
            <a:r>
              <a:rPr lang="en-US" altLang="en-US" sz="3600" dirty="0"/>
              <a:t> </a:t>
            </a:r>
            <a:r>
              <a:rPr lang="en-US" altLang="en-US" sz="3600" dirty="0" err="1"/>
              <a:t>laudantium</a:t>
            </a:r>
            <a:r>
              <a:rPr lang="en-US" altLang="en-US" sz="3600" dirty="0"/>
              <a:t>, quia </a:t>
            </a:r>
            <a:r>
              <a:rPr lang="en-US" altLang="en-US" sz="3600" dirty="0" err="1"/>
              <a:t>harum</a:t>
            </a:r>
            <a:r>
              <a:rPr lang="en-US" altLang="en-US" sz="3600" dirty="0"/>
              <a:t>! Illo </a:t>
            </a:r>
            <a:r>
              <a:rPr lang="en-US" altLang="en-US" sz="3600" dirty="0" err="1"/>
              <a:t>ea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praesentium</a:t>
            </a:r>
            <a:r>
              <a:rPr lang="en-US" altLang="en-US" sz="3600" dirty="0"/>
              <a:t> </a:t>
            </a:r>
            <a:r>
              <a:rPr lang="en-US" altLang="en-US" sz="3600" dirty="0" err="1"/>
              <a:t>ipsa</a:t>
            </a:r>
            <a:r>
              <a:rPr lang="en-US" altLang="en-US" sz="3600" dirty="0"/>
              <a:t> </a:t>
            </a:r>
            <a:r>
              <a:rPr lang="en-US" altLang="en-US" sz="3600" dirty="0" err="1"/>
              <a:t>natus</a:t>
            </a:r>
            <a:r>
              <a:rPr lang="en-US" altLang="en-US" sz="3600" dirty="0"/>
              <a:t> sed minima corporis beatae </a:t>
            </a:r>
            <a:r>
              <a:rPr lang="en-US" altLang="en-US" sz="3600" dirty="0" err="1"/>
              <a:t>reiciendis</a:t>
            </a:r>
            <a:r>
              <a:rPr lang="en-US" altLang="en-US" sz="3600" dirty="0"/>
              <a:t>!</a:t>
            </a:r>
          </a:p>
        </p:txBody>
      </p:sp>
      <p:sp>
        <p:nvSpPr>
          <p:cNvPr id="3078" name="Rectangle 40">
            <a:extLst>
              <a:ext uri="{FF2B5EF4-FFF2-40B4-BE49-F238E27FC236}">
                <a16:creationId xmlns:a16="http://schemas.microsoft.com/office/drawing/2014/main" id="{CC9D62BC-2ABF-7D3F-52A2-B845AE0CDE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29293" y="6503101"/>
            <a:ext cx="19451638" cy="6146099"/>
          </a:xfrm>
          <a:prstGeom prst="rect">
            <a:avLst/>
          </a:prstGeom>
          <a:noFill/>
          <a:ln w="1270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438875" tIns="219437" rIns="438875" bIns="219437"/>
          <a:lstStyle>
            <a:lvl1pPr defTabSz="4179888">
              <a:spcBef>
                <a:spcPct val="20000"/>
              </a:spcBef>
              <a:spcAft>
                <a:spcPct val="25000"/>
              </a:spcAft>
              <a:defRPr sz="15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1828800" indent="-1306513" defTabSz="4179888">
              <a:spcBef>
                <a:spcPct val="20000"/>
              </a:spcBef>
              <a:buClr>
                <a:srgbClr val="CC0000"/>
              </a:buClr>
              <a:buSzPct val="90000"/>
              <a:buFont typeface="Wingdings" panose="05000000000000000000" pitchFamily="2" charset="2"/>
              <a:buChar char="§"/>
              <a:defRPr sz="1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3395663" indent="-1044575" defTabSz="4179888">
              <a:spcBef>
                <a:spcPct val="40000"/>
              </a:spcBef>
              <a:buChar char="•"/>
              <a:defRPr sz="9600" i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5753100" indent="-1044575" defTabSz="4179888">
              <a:spcBef>
                <a:spcPct val="40000"/>
              </a:spcBef>
              <a:buChar char="–"/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4179888">
              <a:spcBef>
                <a:spcPct val="20000"/>
              </a:spcBef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ctr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Results</a:t>
            </a:r>
          </a:p>
          <a:p>
            <a:pPr marL="0" marR="0" lvl="0" indent="0" algn="l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A. 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Lorem ipsum dolor sit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consectetur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adipisicing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elit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.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Dolorem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modi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dicta quasi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numquam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voluptates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soluta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enim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laudantium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, quia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harum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! Illo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ea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praesentium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ipsa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natus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sed minima corporis beatae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reiciendis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! </a:t>
            </a:r>
            <a:r>
              <a:rPr lang="en-US" altLang="en-US" sz="3600" b="1" dirty="0">
                <a:solidFill>
                  <a:srgbClr val="000000"/>
                </a:solidFill>
              </a:rPr>
              <a:t>B.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Lorem ipsum dolor sit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consectetur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adipisicing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elit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.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Dolorem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modi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dicta quasi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numquam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voluptates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soluta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enim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C.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laudantium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, quia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harum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! Illo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ea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praesentium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ipsa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natus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sed minima corporis beatae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reiciendis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! </a:t>
            </a:r>
            <a:r>
              <a:rPr lang="en-US" altLang="en-US" sz="3600" dirty="0">
                <a:solidFill>
                  <a:srgbClr val="000000"/>
                </a:solidFill>
              </a:rPr>
              <a:t>Lorem ipsum dolor sit </a:t>
            </a:r>
            <a:r>
              <a:rPr lang="en-US" altLang="en-US" sz="3600" dirty="0" err="1">
                <a:solidFill>
                  <a:srgbClr val="000000"/>
                </a:solidFill>
              </a:rPr>
              <a:t>amet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consectetur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adipisicing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elit</a:t>
            </a:r>
            <a:r>
              <a:rPr lang="en-US" altLang="en-US" sz="3600" dirty="0">
                <a:solidFill>
                  <a:srgbClr val="000000"/>
                </a:solidFill>
              </a:rPr>
              <a:t>. </a:t>
            </a:r>
            <a:r>
              <a:rPr lang="en-US" altLang="en-US" sz="3600" dirty="0" err="1">
                <a:solidFill>
                  <a:srgbClr val="000000"/>
                </a:solidFill>
              </a:rPr>
              <a:t>Dolorem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modi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b="1" dirty="0">
                <a:solidFill>
                  <a:srgbClr val="000000"/>
                </a:solidFill>
              </a:rPr>
              <a:t>D.</a:t>
            </a:r>
            <a:r>
              <a:rPr lang="en-US" altLang="en-US" sz="3600" dirty="0">
                <a:solidFill>
                  <a:srgbClr val="000000"/>
                </a:solidFill>
              </a:rPr>
              <a:t> dicta quasi </a:t>
            </a:r>
            <a:r>
              <a:rPr lang="en-US" altLang="en-US" sz="3600" dirty="0" err="1">
                <a:solidFill>
                  <a:srgbClr val="000000"/>
                </a:solidFill>
              </a:rPr>
              <a:t>numquam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voluptates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soluta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enim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amet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laudantium</a:t>
            </a:r>
            <a:r>
              <a:rPr lang="en-US" altLang="en-US" sz="3600" dirty="0">
                <a:solidFill>
                  <a:srgbClr val="000000"/>
                </a:solidFill>
              </a:rPr>
              <a:t>, quia </a:t>
            </a:r>
            <a:r>
              <a:rPr lang="en-US" altLang="en-US" sz="3600" dirty="0" err="1">
                <a:solidFill>
                  <a:srgbClr val="000000"/>
                </a:solidFill>
              </a:rPr>
              <a:t>harum</a:t>
            </a:r>
            <a:r>
              <a:rPr lang="en-US" altLang="en-US" sz="3600" dirty="0">
                <a:solidFill>
                  <a:srgbClr val="000000"/>
                </a:solidFill>
              </a:rPr>
              <a:t>! Illo </a:t>
            </a:r>
            <a:r>
              <a:rPr lang="en-US" altLang="en-US" sz="3600" dirty="0" err="1">
                <a:solidFill>
                  <a:srgbClr val="000000"/>
                </a:solidFill>
              </a:rPr>
              <a:t>ea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praesentium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ipsa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natus</a:t>
            </a:r>
            <a:r>
              <a:rPr lang="en-US" altLang="en-US" sz="3600" dirty="0">
                <a:solidFill>
                  <a:srgbClr val="000000"/>
                </a:solidFill>
              </a:rPr>
              <a:t> sed minima corporis beatae </a:t>
            </a:r>
            <a:r>
              <a:rPr lang="en-US" altLang="en-US" sz="3600" dirty="0" err="1">
                <a:solidFill>
                  <a:srgbClr val="000000"/>
                </a:solidFill>
              </a:rPr>
              <a:t>reiciendis</a:t>
            </a:r>
            <a:r>
              <a:rPr lang="en-US" altLang="en-US" sz="3600" dirty="0">
                <a:solidFill>
                  <a:srgbClr val="000000"/>
                </a:solidFill>
              </a:rPr>
              <a:t>! </a:t>
            </a:r>
            <a:r>
              <a:rPr lang="en-US" altLang="en-US" sz="3600" b="1" dirty="0">
                <a:solidFill>
                  <a:srgbClr val="000000"/>
                </a:solidFill>
              </a:rPr>
              <a:t>E.</a:t>
            </a:r>
            <a:r>
              <a:rPr lang="en-US" altLang="en-US" sz="3600" dirty="0">
                <a:solidFill>
                  <a:srgbClr val="000000"/>
                </a:solidFill>
              </a:rPr>
              <a:t> Lorem ipsum dolor sit </a:t>
            </a:r>
            <a:r>
              <a:rPr lang="en-US" altLang="en-US" sz="3600" dirty="0" err="1">
                <a:solidFill>
                  <a:srgbClr val="000000"/>
                </a:solidFill>
              </a:rPr>
              <a:t>amet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consectetur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adipisicing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elit</a:t>
            </a:r>
            <a:r>
              <a:rPr lang="en-US" altLang="en-US" sz="3600" dirty="0">
                <a:solidFill>
                  <a:srgbClr val="000000"/>
                </a:solidFill>
              </a:rPr>
              <a:t>. </a:t>
            </a:r>
            <a:r>
              <a:rPr lang="en-US" altLang="en-US" sz="3600" b="1" dirty="0">
                <a:solidFill>
                  <a:srgbClr val="000000"/>
                </a:solidFill>
              </a:rPr>
              <a:t>F.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Dolorem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modi</a:t>
            </a:r>
            <a:r>
              <a:rPr lang="en-US" altLang="en-US" sz="3600" dirty="0">
                <a:solidFill>
                  <a:srgbClr val="000000"/>
                </a:solidFill>
              </a:rPr>
              <a:t> dicta quasi </a:t>
            </a:r>
            <a:r>
              <a:rPr lang="en-US" altLang="en-US" sz="3600" dirty="0" err="1">
                <a:solidFill>
                  <a:srgbClr val="000000"/>
                </a:solidFill>
              </a:rPr>
              <a:t>numquam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voluptates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soluta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enim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amet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laudantium</a:t>
            </a:r>
            <a:r>
              <a:rPr lang="en-US" altLang="en-US" sz="3600" dirty="0">
                <a:solidFill>
                  <a:srgbClr val="000000"/>
                </a:solidFill>
              </a:rPr>
              <a:t>, quia </a:t>
            </a:r>
            <a:r>
              <a:rPr lang="en-US" altLang="en-US" sz="3600" dirty="0" err="1">
                <a:solidFill>
                  <a:srgbClr val="000000"/>
                </a:solidFill>
              </a:rPr>
              <a:t>harum</a:t>
            </a:r>
            <a:r>
              <a:rPr lang="en-US" altLang="en-US" sz="3600" dirty="0">
                <a:solidFill>
                  <a:srgbClr val="000000"/>
                </a:solidFill>
              </a:rPr>
              <a:t>! Illo </a:t>
            </a:r>
            <a:r>
              <a:rPr lang="en-US" altLang="en-US" sz="3600" dirty="0" err="1">
                <a:solidFill>
                  <a:srgbClr val="000000"/>
                </a:solidFill>
              </a:rPr>
              <a:t>ea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praesentium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ipsa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natus</a:t>
            </a:r>
            <a:r>
              <a:rPr lang="en-US" altLang="en-US" sz="3600" dirty="0">
                <a:solidFill>
                  <a:srgbClr val="000000"/>
                </a:solidFill>
              </a:rPr>
              <a:t> sed minima corporis beatae </a:t>
            </a:r>
            <a:r>
              <a:rPr lang="en-US" altLang="en-US" sz="3600" dirty="0" err="1">
                <a:solidFill>
                  <a:srgbClr val="000000"/>
                </a:solidFill>
              </a:rPr>
              <a:t>reiciendis</a:t>
            </a:r>
            <a:r>
              <a:rPr lang="en-US" altLang="en-US" sz="3600" dirty="0">
                <a:solidFill>
                  <a:srgbClr val="000000"/>
                </a:solidFill>
              </a:rPr>
              <a:t>!</a:t>
            </a:r>
          </a:p>
          <a:p>
            <a:pPr marL="0" marR="0" lvl="0" indent="0" algn="l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3079" name="Rectangle 42">
            <a:extLst>
              <a:ext uri="{FF2B5EF4-FFF2-40B4-BE49-F238E27FC236}">
                <a16:creationId xmlns:a16="http://schemas.microsoft.com/office/drawing/2014/main" id="{0786C032-B42B-F57D-FEFA-1255E4E67B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2461" y="6524626"/>
            <a:ext cx="10523538" cy="8362950"/>
          </a:xfrm>
          <a:prstGeom prst="rect">
            <a:avLst/>
          </a:prstGeom>
          <a:noFill/>
          <a:ln w="1270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438875" tIns="219437" rIns="438875" bIns="219437"/>
          <a:lstStyle>
            <a:lvl1pPr defTabSz="4179888">
              <a:spcBef>
                <a:spcPct val="20000"/>
              </a:spcBef>
              <a:spcAft>
                <a:spcPct val="25000"/>
              </a:spcAft>
              <a:defRPr sz="15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1828800" indent="-1306513" defTabSz="4179888">
              <a:spcBef>
                <a:spcPct val="20000"/>
              </a:spcBef>
              <a:buClr>
                <a:srgbClr val="CC0000"/>
              </a:buClr>
              <a:buSzPct val="90000"/>
              <a:buFont typeface="Wingdings" panose="05000000000000000000" pitchFamily="2" charset="2"/>
              <a:buChar char="§"/>
              <a:defRPr sz="1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3395663" indent="-1044575" defTabSz="4179888">
              <a:spcBef>
                <a:spcPct val="40000"/>
              </a:spcBef>
              <a:buChar char="•"/>
              <a:defRPr sz="9600" i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5753100" indent="-1044575" defTabSz="4179888">
              <a:spcBef>
                <a:spcPct val="40000"/>
              </a:spcBef>
              <a:buChar char="–"/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4179888">
              <a:spcBef>
                <a:spcPct val="20000"/>
              </a:spcBef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ctr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Discussion</a:t>
            </a:r>
          </a:p>
          <a:p>
            <a:pPr marL="0" marR="0" lvl="0" indent="0" algn="l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Lorem ipsum dolor sit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consectetur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adipisicing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elit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.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Dolorem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modi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dicta quasi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numquam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voluptates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soluta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enim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laudantium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, quia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harum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! Illo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ea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praesentium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ipsa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natus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sed minima corporis beatae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reiciendis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!</a:t>
            </a:r>
          </a:p>
          <a:p>
            <a:pPr marL="0" marR="0" lvl="0" indent="0" algn="l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Lorem ipsum dolor sit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amet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consectetur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adipisicing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elit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.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Dolorem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modi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dicta quasi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numquam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voluptates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soluta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enim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amet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laudantium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, quia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harum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! Illo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ea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praesentium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ipsa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natus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sed minima corporis beatae </a:t>
            </a:r>
            <a:r>
              <a:rPr kumimoji="0" lang="en-US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reiciendis</a:t>
            </a:r>
            <a:r>
              <a:rPr kumimoji="0" lang="en-US" altLang="en-US" sz="36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!</a:t>
            </a:r>
            <a:endParaRPr lang="en-US" altLang="en-US" sz="3600" dirty="0">
              <a:solidFill>
                <a:srgbClr val="000000"/>
              </a:solidFill>
            </a:endParaRPr>
          </a:p>
          <a:p>
            <a:pPr fontAlgn="base">
              <a:defRPr/>
            </a:pPr>
            <a:r>
              <a:rPr lang="en-US" altLang="en-US" sz="3600" dirty="0">
                <a:solidFill>
                  <a:srgbClr val="000000"/>
                </a:solidFill>
              </a:rPr>
              <a:t>Lorem ipsum dolor sit </a:t>
            </a:r>
            <a:r>
              <a:rPr lang="en-US" altLang="en-US" sz="3600" dirty="0" err="1">
                <a:solidFill>
                  <a:srgbClr val="000000"/>
                </a:solidFill>
              </a:rPr>
              <a:t>amet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consectetur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adipisicing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elit</a:t>
            </a:r>
            <a:r>
              <a:rPr lang="en-US" altLang="en-US" sz="3600" dirty="0">
                <a:solidFill>
                  <a:srgbClr val="000000"/>
                </a:solidFill>
              </a:rPr>
              <a:t>. </a:t>
            </a:r>
            <a:r>
              <a:rPr lang="en-US" altLang="en-US" sz="3600" dirty="0" err="1">
                <a:solidFill>
                  <a:srgbClr val="000000"/>
                </a:solidFill>
              </a:rPr>
              <a:t>Dolorem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modi</a:t>
            </a:r>
            <a:r>
              <a:rPr lang="en-US" altLang="en-US" sz="3600" dirty="0">
                <a:solidFill>
                  <a:srgbClr val="000000"/>
                </a:solidFill>
              </a:rPr>
              <a:t> dicta quasi </a:t>
            </a:r>
            <a:r>
              <a:rPr lang="en-US" altLang="en-US" sz="3600" dirty="0" err="1">
                <a:solidFill>
                  <a:srgbClr val="000000"/>
                </a:solidFill>
              </a:rPr>
              <a:t>numquam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voluptates</a:t>
            </a:r>
            <a:endParaRPr kumimoji="0" lang="en-US" altLang="en-US" sz="36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3082" name="Rectangle 60">
            <a:extLst>
              <a:ext uri="{FF2B5EF4-FFF2-40B4-BE49-F238E27FC236}">
                <a16:creationId xmlns:a16="http://schemas.microsoft.com/office/drawing/2014/main" id="{1585E62B-24C9-F891-F358-7A6F1EDA60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72299" y="28178182"/>
            <a:ext cx="10523538" cy="3817215"/>
          </a:xfrm>
          <a:prstGeom prst="rect">
            <a:avLst/>
          </a:prstGeom>
          <a:noFill/>
          <a:ln w="1270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438875" tIns="219437" rIns="438875" bIns="219437"/>
          <a:lstStyle>
            <a:lvl1pPr defTabSz="4179888">
              <a:spcBef>
                <a:spcPct val="20000"/>
              </a:spcBef>
              <a:spcAft>
                <a:spcPct val="25000"/>
              </a:spcAft>
              <a:defRPr sz="15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1828800" indent="-1306513" defTabSz="4179888">
              <a:spcBef>
                <a:spcPct val="20000"/>
              </a:spcBef>
              <a:buClr>
                <a:srgbClr val="CC0000"/>
              </a:buClr>
              <a:buSzPct val="90000"/>
              <a:buFont typeface="Wingdings" panose="05000000000000000000" pitchFamily="2" charset="2"/>
              <a:buChar char="§"/>
              <a:defRPr sz="1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3395663" indent="-1044575" defTabSz="4179888">
              <a:spcBef>
                <a:spcPct val="40000"/>
              </a:spcBef>
              <a:buChar char="•"/>
              <a:defRPr sz="9600" i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5753100" indent="-1044575" defTabSz="4179888">
              <a:spcBef>
                <a:spcPct val="40000"/>
              </a:spcBef>
              <a:buChar char="–"/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4179888">
              <a:spcBef>
                <a:spcPct val="20000"/>
              </a:spcBef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ctr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References</a:t>
            </a:r>
            <a:endParaRPr kumimoji="0" lang="en-US" altLang="en-US" sz="3600" b="1" i="0" u="sng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  <a:p>
            <a:pPr fontAlgn="base">
              <a:defRPr/>
            </a:pPr>
            <a:r>
              <a:rPr lang="en-US" altLang="en-US" sz="3600" dirty="0">
                <a:solidFill>
                  <a:srgbClr val="000000"/>
                </a:solidFill>
              </a:rPr>
              <a:t>1. Lorem ipsum dolor sit </a:t>
            </a:r>
            <a:r>
              <a:rPr lang="en-US" altLang="en-US" sz="3600" dirty="0" err="1">
                <a:solidFill>
                  <a:srgbClr val="000000"/>
                </a:solidFill>
              </a:rPr>
              <a:t>amet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consectetur</a:t>
            </a:r>
            <a:endParaRPr lang="en-US" altLang="en-US" sz="3600" dirty="0">
              <a:solidFill>
                <a:srgbClr val="000000"/>
              </a:solidFill>
            </a:endParaRPr>
          </a:p>
          <a:p>
            <a:pPr fontAlgn="base">
              <a:defRPr/>
            </a:pPr>
            <a:r>
              <a:rPr lang="en-US" altLang="en-US" sz="3600" dirty="0">
                <a:solidFill>
                  <a:srgbClr val="000000"/>
                </a:solidFill>
              </a:rPr>
              <a:t>2. </a:t>
            </a:r>
            <a:r>
              <a:rPr lang="en-US" altLang="en-US" sz="3600" dirty="0" err="1">
                <a:solidFill>
                  <a:srgbClr val="000000"/>
                </a:solidFill>
              </a:rPr>
              <a:t>Dolorem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modi</a:t>
            </a:r>
            <a:r>
              <a:rPr lang="en-US" altLang="en-US" sz="3600" dirty="0">
                <a:solidFill>
                  <a:srgbClr val="000000"/>
                </a:solidFill>
              </a:rPr>
              <a:t> dicta quasi </a:t>
            </a:r>
            <a:r>
              <a:rPr lang="en-US" altLang="en-US" sz="3600" dirty="0" err="1">
                <a:solidFill>
                  <a:srgbClr val="000000"/>
                </a:solidFill>
              </a:rPr>
              <a:t>numquam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voluptates</a:t>
            </a:r>
            <a:endParaRPr lang="en-US" altLang="en-US" sz="3600" dirty="0">
              <a:solidFill>
                <a:srgbClr val="000000"/>
              </a:solidFill>
            </a:endParaRPr>
          </a:p>
          <a:p>
            <a:pPr fontAlgn="base">
              <a:defRPr/>
            </a:pP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3. </a:t>
            </a:r>
            <a:r>
              <a:rPr lang="en-US" altLang="en-US" sz="3600" dirty="0">
                <a:solidFill>
                  <a:srgbClr val="000000"/>
                </a:solidFill>
              </a:rPr>
              <a:t>Lorem ipsum dolor sit </a:t>
            </a:r>
            <a:r>
              <a:rPr lang="en-US" altLang="en-US" sz="3600" dirty="0" err="1">
                <a:solidFill>
                  <a:srgbClr val="000000"/>
                </a:solidFill>
              </a:rPr>
              <a:t>amet</a:t>
            </a:r>
            <a:r>
              <a:rPr lang="en-US" altLang="en-US" sz="3600" dirty="0">
                <a:solidFill>
                  <a:srgbClr val="000000"/>
                </a:solidFill>
              </a:rPr>
              <a:t> </a:t>
            </a:r>
            <a:r>
              <a:rPr lang="en-US" altLang="en-US" sz="3600" dirty="0" err="1">
                <a:solidFill>
                  <a:srgbClr val="000000"/>
                </a:solidFill>
              </a:rPr>
              <a:t>consectetur</a:t>
            </a:r>
            <a:endParaRPr lang="en-US" altLang="en-US" sz="3600" dirty="0">
              <a:solidFill>
                <a:srgbClr val="000000"/>
              </a:solidFill>
            </a:endParaRPr>
          </a:p>
          <a:p>
            <a:pPr fontAlgn="base">
              <a:defRPr/>
            </a:pP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  <a:p>
            <a:pPr marL="0" marR="0" lvl="0" indent="0" algn="l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  <a:p>
            <a:pPr marL="0" marR="0" lvl="0" indent="0" algn="l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3084" name="Picture 22">
            <a:extLst>
              <a:ext uri="{FF2B5EF4-FFF2-40B4-BE49-F238E27FC236}">
                <a16:creationId xmlns:a16="http://schemas.microsoft.com/office/drawing/2014/main" id="{EDB47C42-7362-1C01-1355-7E9214B95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3284" y="923003"/>
            <a:ext cx="2475519" cy="2861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60">
            <a:extLst>
              <a:ext uri="{FF2B5EF4-FFF2-40B4-BE49-F238E27FC236}">
                <a16:creationId xmlns:a16="http://schemas.microsoft.com/office/drawing/2014/main" id="{883C1B67-EF9B-B4D5-C615-625FD16B1E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72299" y="15620087"/>
            <a:ext cx="10583863" cy="11966574"/>
          </a:xfrm>
          <a:prstGeom prst="rect">
            <a:avLst/>
          </a:prstGeom>
          <a:noFill/>
          <a:ln w="1270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438875" tIns="219437" rIns="438875" bIns="219437"/>
          <a:lstStyle>
            <a:lvl1pPr defTabSz="4179888">
              <a:spcBef>
                <a:spcPct val="20000"/>
              </a:spcBef>
              <a:spcAft>
                <a:spcPct val="25000"/>
              </a:spcAft>
              <a:defRPr sz="15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1828800" indent="-1306513" defTabSz="4179888">
              <a:spcBef>
                <a:spcPct val="20000"/>
              </a:spcBef>
              <a:buClr>
                <a:srgbClr val="CC0000"/>
              </a:buClr>
              <a:buSzPct val="90000"/>
              <a:buFont typeface="Wingdings" panose="05000000000000000000" pitchFamily="2" charset="2"/>
              <a:buChar char="§"/>
              <a:defRPr sz="1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3395663" indent="-1044575" defTabSz="4179888">
              <a:spcBef>
                <a:spcPct val="40000"/>
              </a:spcBef>
              <a:buChar char="•"/>
              <a:defRPr sz="9600" i="1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5753100" indent="-1044575" defTabSz="4179888">
              <a:spcBef>
                <a:spcPct val="40000"/>
              </a:spcBef>
              <a:buChar char="–"/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4179888">
              <a:spcBef>
                <a:spcPct val="20000"/>
              </a:spcBef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4179888" eaLnBrk="0" fontAlgn="base" hangingPunct="0">
              <a:spcBef>
                <a:spcPct val="2000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ctr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Materials and methods</a:t>
            </a:r>
          </a:p>
          <a:p>
            <a:pPr marL="0" marR="0" lvl="0" indent="0" algn="ctr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A120001-FDB7-1AFE-27E8-4F51CD60D3A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0000"/>
          <a:stretch>
            <a:fillRect/>
          </a:stretch>
        </p:blipFill>
        <p:spPr>
          <a:xfrm>
            <a:off x="32893985" y="16691419"/>
            <a:ext cx="4998154" cy="3574954"/>
          </a:xfrm>
          <a:prstGeom prst="rect">
            <a:avLst/>
          </a:prstGeom>
        </p:spPr>
      </p:pic>
      <p:pic>
        <p:nvPicPr>
          <p:cNvPr id="1026" name="Picture 2" descr="Drosophila americana">
            <a:extLst>
              <a:ext uri="{FF2B5EF4-FFF2-40B4-BE49-F238E27FC236}">
                <a16:creationId xmlns:a16="http://schemas.microsoft.com/office/drawing/2014/main" id="{EAAAC904-9323-9F5B-E45A-5F40E2865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27505" y="18212576"/>
            <a:ext cx="818202" cy="70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314318E-30C5-5209-17AC-EE65F6776A13}"/>
              </a:ext>
            </a:extLst>
          </p:cNvPr>
          <p:cNvSpPr txBox="1"/>
          <p:nvPr/>
        </p:nvSpPr>
        <p:spPr>
          <a:xfrm>
            <a:off x="34827505" y="18805468"/>
            <a:ext cx="1016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69 flies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92EB61D-72DF-294A-5779-6EA7D8D63D4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5259" t="76015" r="50000"/>
          <a:stretch>
            <a:fillRect/>
          </a:stretch>
        </p:blipFill>
        <p:spPr>
          <a:xfrm>
            <a:off x="33675940" y="21799196"/>
            <a:ext cx="3274799" cy="2634019"/>
          </a:xfrm>
          <a:prstGeom prst="rect">
            <a:avLst/>
          </a:prstGeom>
        </p:spPr>
      </p:pic>
      <p:pic>
        <p:nvPicPr>
          <p:cNvPr id="25" name="Picture 2" descr="Drosophila americana">
            <a:extLst>
              <a:ext uri="{FF2B5EF4-FFF2-40B4-BE49-F238E27FC236}">
                <a16:creationId xmlns:a16="http://schemas.microsoft.com/office/drawing/2014/main" id="{FC6AD91B-6EEE-5B0E-C5E0-42B1204980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7684" y="24468262"/>
            <a:ext cx="738826" cy="636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Drosophila americana">
            <a:extLst>
              <a:ext uri="{FF2B5EF4-FFF2-40B4-BE49-F238E27FC236}">
                <a16:creationId xmlns:a16="http://schemas.microsoft.com/office/drawing/2014/main" id="{B4EB5908-EF14-4DF6-C2AE-BCA550028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148" y="23897536"/>
            <a:ext cx="1571754" cy="1353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Drosophila americana">
            <a:extLst>
              <a:ext uri="{FF2B5EF4-FFF2-40B4-BE49-F238E27FC236}">
                <a16:creationId xmlns:a16="http://schemas.microsoft.com/office/drawing/2014/main" id="{71A69508-1B15-BB01-3ED1-0218EB8B4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5305" y="26167247"/>
            <a:ext cx="1129685" cy="97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ll Capsule Png">
            <a:extLst>
              <a:ext uri="{FF2B5EF4-FFF2-40B4-BE49-F238E27FC236}">
                <a16:creationId xmlns:a16="http://schemas.microsoft.com/office/drawing/2014/main" id="{FFF8F58E-AEB8-2FB2-58B0-07EA199C7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1199" y="24291486"/>
            <a:ext cx="903628" cy="903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41697D1-827A-317F-7B4E-01D2654D10B9}"/>
              </a:ext>
            </a:extLst>
          </p:cNvPr>
          <p:cNvCxnSpPr>
            <a:cxnSpLocks/>
          </p:cNvCxnSpPr>
          <p:nvPr/>
        </p:nvCxnSpPr>
        <p:spPr bwMode="auto">
          <a:xfrm>
            <a:off x="2077684" y="25244593"/>
            <a:ext cx="6084918" cy="1051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A7021C62-C623-6662-5B06-55ADC4B4E56D}"/>
              </a:ext>
            </a:extLst>
          </p:cNvPr>
          <p:cNvCxnSpPr>
            <a:cxnSpLocks/>
          </p:cNvCxnSpPr>
          <p:nvPr/>
        </p:nvCxnSpPr>
        <p:spPr bwMode="auto">
          <a:xfrm>
            <a:off x="4553126" y="25245696"/>
            <a:ext cx="1922637" cy="1412943"/>
          </a:xfrm>
          <a:prstGeom prst="bentConnector3">
            <a:avLst>
              <a:gd name="adj1" fmla="val 50000"/>
            </a:avLst>
          </a:prstGeom>
          <a:ln>
            <a:headEnd type="none" w="med" len="med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030" name="Picture 6" descr="Stop Sign Error Caution Warning Graphic Alert Clipart PNG | PNG All">
            <a:extLst>
              <a:ext uri="{FF2B5EF4-FFF2-40B4-BE49-F238E27FC236}">
                <a16:creationId xmlns:a16="http://schemas.microsoft.com/office/drawing/2014/main" id="{1AF31F7B-49C9-C434-6123-1FE9E181A0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975" y="25770008"/>
            <a:ext cx="584200" cy="58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D43F2DF-993A-D938-6814-34D50504051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18387" y="18702674"/>
            <a:ext cx="7649451" cy="2199658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E2B882EA-98C9-2AEE-D7BD-3BEB5542F7B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5400000">
            <a:off x="8436709" y="24173800"/>
            <a:ext cx="2324424" cy="177189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E487F8C-9492-828A-CC15-33561F2177C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386954" y="13245479"/>
            <a:ext cx="12608940" cy="482964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0038E2F-8EBA-C42D-E374-D280D6D046C2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r="65793"/>
          <a:stretch>
            <a:fillRect/>
          </a:stretch>
        </p:blipFill>
        <p:spPr>
          <a:xfrm>
            <a:off x="12087394" y="13262181"/>
            <a:ext cx="5580838" cy="4876688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096A387-B7FB-1F87-A245-2EE53E330B29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t="48713" r="50000"/>
          <a:stretch>
            <a:fillRect/>
          </a:stretch>
        </p:blipFill>
        <p:spPr>
          <a:xfrm>
            <a:off x="11680119" y="26390810"/>
            <a:ext cx="6213907" cy="506301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6B312132-2CDE-5C6C-3F9B-166BDA0E6A4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0000"/>
          <a:stretch>
            <a:fillRect/>
          </a:stretch>
        </p:blipFill>
        <p:spPr>
          <a:xfrm>
            <a:off x="37999407" y="16834622"/>
            <a:ext cx="4797941" cy="3431751"/>
          </a:xfrm>
          <a:prstGeom prst="rect">
            <a:avLst/>
          </a:prstGeom>
        </p:spPr>
      </p:pic>
      <p:pic>
        <p:nvPicPr>
          <p:cNvPr id="51" name="Picture 2" descr="Drosophila americana">
            <a:extLst>
              <a:ext uri="{FF2B5EF4-FFF2-40B4-BE49-F238E27FC236}">
                <a16:creationId xmlns:a16="http://schemas.microsoft.com/office/drawing/2014/main" id="{ABD4B03D-FE1F-6813-867A-F2332CCBF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5082" y="18268328"/>
            <a:ext cx="818202" cy="70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B43885-06A2-F9C3-F1AC-4D846584CF66}"/>
              </a:ext>
            </a:extLst>
          </p:cNvPr>
          <p:cNvSpPr txBox="1"/>
          <p:nvPr/>
        </p:nvSpPr>
        <p:spPr>
          <a:xfrm>
            <a:off x="39815082" y="18873360"/>
            <a:ext cx="1016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69 flies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2642A2F-E20A-D4EF-9CF7-C12B691D88F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5259" t="76015" r="50000"/>
          <a:stretch>
            <a:fillRect/>
          </a:stretch>
        </p:blipFill>
        <p:spPr>
          <a:xfrm>
            <a:off x="37999407" y="21794345"/>
            <a:ext cx="3274798" cy="2634018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30ACBF19-27A0-D85E-6789-8A9C4044D9B1}"/>
              </a:ext>
            </a:extLst>
          </p:cNvPr>
          <p:cNvSpPr txBox="1"/>
          <p:nvPr/>
        </p:nvSpPr>
        <p:spPr>
          <a:xfrm>
            <a:off x="33165811" y="20405509"/>
            <a:ext cx="91214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Lorem ipsum dolor sit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consectetur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adipisicing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elit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.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Dolorem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modi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41DA3F2-C6D5-E032-2C7D-8CB7F7A0F7AA}"/>
              </a:ext>
            </a:extLst>
          </p:cNvPr>
          <p:cNvSpPr txBox="1"/>
          <p:nvPr/>
        </p:nvSpPr>
        <p:spPr>
          <a:xfrm>
            <a:off x="33331435" y="24649685"/>
            <a:ext cx="912140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Lorem ipsum dolor sit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consectetur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adipisicing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elit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.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Dolorem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modi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</a:p>
          <a:p>
            <a:pPr algn="ctr"/>
            <a:endParaRPr lang="en-US" dirty="0"/>
          </a:p>
        </p:txBody>
      </p:sp>
      <p:pic>
        <p:nvPicPr>
          <p:cNvPr id="59" name="Picture 2" descr="Drosophila americana">
            <a:extLst>
              <a:ext uri="{FF2B5EF4-FFF2-40B4-BE49-F238E27FC236}">
                <a16:creationId xmlns:a16="http://schemas.microsoft.com/office/drawing/2014/main" id="{0E6900F4-639A-AA77-1B3A-637FD176D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6997" y="25497643"/>
            <a:ext cx="818202" cy="70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" name="Picture 1023">
            <a:extLst>
              <a:ext uri="{FF2B5EF4-FFF2-40B4-BE49-F238E27FC236}">
                <a16:creationId xmlns:a16="http://schemas.microsoft.com/office/drawing/2014/main" id="{30DCF6F3-66B3-308A-E425-7CE522CD48D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58951" y="24621351"/>
            <a:ext cx="1267512" cy="1267512"/>
          </a:xfrm>
          <a:prstGeom prst="rect">
            <a:avLst/>
          </a:prstGeom>
        </p:spPr>
      </p:pic>
      <p:pic>
        <p:nvPicPr>
          <p:cNvPr id="1032" name="Picture 1031">
            <a:extLst>
              <a:ext uri="{FF2B5EF4-FFF2-40B4-BE49-F238E27FC236}">
                <a16:creationId xmlns:a16="http://schemas.microsoft.com/office/drawing/2014/main" id="{EA6E7B61-FB0D-195B-7174-0F148236E641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 l="1" t="50630" r="50867"/>
          <a:stretch>
            <a:fillRect/>
          </a:stretch>
        </p:blipFill>
        <p:spPr>
          <a:xfrm>
            <a:off x="18198443" y="26653762"/>
            <a:ext cx="5378187" cy="4482990"/>
          </a:xfrm>
          <a:prstGeom prst="rect">
            <a:avLst/>
          </a:prstGeom>
        </p:spPr>
      </p:pic>
      <p:pic>
        <p:nvPicPr>
          <p:cNvPr id="1034" name="Picture 1033">
            <a:extLst>
              <a:ext uri="{FF2B5EF4-FFF2-40B4-BE49-F238E27FC236}">
                <a16:creationId xmlns:a16="http://schemas.microsoft.com/office/drawing/2014/main" id="{7FF59E25-E33D-9E16-DB0A-24B1D250CCA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3546944" y="27140277"/>
            <a:ext cx="8455677" cy="4482990"/>
          </a:xfrm>
          <a:prstGeom prst="rect">
            <a:avLst/>
          </a:prstGeom>
        </p:spPr>
      </p:pic>
      <p:sp>
        <p:nvSpPr>
          <p:cNvPr id="1041" name="TextBox 1040">
            <a:extLst>
              <a:ext uri="{FF2B5EF4-FFF2-40B4-BE49-F238E27FC236}">
                <a16:creationId xmlns:a16="http://schemas.microsoft.com/office/drawing/2014/main" id="{9B1562EE-20A0-91EB-E3BE-BBB177D7D176}"/>
              </a:ext>
            </a:extLst>
          </p:cNvPr>
          <p:cNvSpPr txBox="1"/>
          <p:nvPr/>
        </p:nvSpPr>
        <p:spPr>
          <a:xfrm>
            <a:off x="32546694" y="26185460"/>
            <a:ext cx="109054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1798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25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Lorem ipsum dolor sit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amet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consectetur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adipisicing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elit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.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Dolorem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modi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dicta quasi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numquam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voluptates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en-US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soluta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83ED7A46-F4D3-86E4-DFC7-E6D880333277}"/>
              </a:ext>
            </a:extLst>
          </p:cNvPr>
          <p:cNvSpPr txBox="1"/>
          <p:nvPr/>
        </p:nvSpPr>
        <p:spPr>
          <a:xfrm>
            <a:off x="12287708" y="12893725"/>
            <a:ext cx="862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A.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8911BDDF-B379-16F2-07E7-E6DD4D9F2445}"/>
              </a:ext>
            </a:extLst>
          </p:cNvPr>
          <p:cNvSpPr txBox="1"/>
          <p:nvPr/>
        </p:nvSpPr>
        <p:spPr>
          <a:xfrm>
            <a:off x="18074397" y="12941303"/>
            <a:ext cx="862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B.</a:t>
            </a: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A240D976-0164-EEA9-AA20-C5454D759A7D}"/>
              </a:ext>
            </a:extLst>
          </p:cNvPr>
          <p:cNvSpPr txBox="1"/>
          <p:nvPr/>
        </p:nvSpPr>
        <p:spPr>
          <a:xfrm>
            <a:off x="24260332" y="18878025"/>
            <a:ext cx="862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C.</a:t>
            </a: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808F8598-509B-C3F8-6694-E4EC33B9360F}"/>
              </a:ext>
            </a:extLst>
          </p:cNvPr>
          <p:cNvSpPr txBox="1"/>
          <p:nvPr/>
        </p:nvSpPr>
        <p:spPr>
          <a:xfrm>
            <a:off x="11928347" y="25711514"/>
            <a:ext cx="862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D.</a:t>
            </a: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80FA429B-50FD-B377-DC8A-0F91FA0900F1}"/>
              </a:ext>
            </a:extLst>
          </p:cNvPr>
          <p:cNvSpPr txBox="1"/>
          <p:nvPr/>
        </p:nvSpPr>
        <p:spPr>
          <a:xfrm>
            <a:off x="18511932" y="25914638"/>
            <a:ext cx="862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E.</a:t>
            </a:r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2A273586-59BC-451D-0004-04F4CA568C97}"/>
              </a:ext>
            </a:extLst>
          </p:cNvPr>
          <p:cNvSpPr txBox="1"/>
          <p:nvPr/>
        </p:nvSpPr>
        <p:spPr>
          <a:xfrm>
            <a:off x="24536092" y="25904108"/>
            <a:ext cx="862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F.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646464"/>
      </a:lt2>
      <a:accent1>
        <a:srgbClr val="B50C00"/>
      </a:accent1>
      <a:accent2>
        <a:srgbClr val="052147"/>
      </a:accent2>
      <a:accent3>
        <a:srgbClr val="FFFFFF"/>
      </a:accent3>
      <a:accent4>
        <a:srgbClr val="000000"/>
      </a:accent4>
      <a:accent5>
        <a:srgbClr val="D7AAAA"/>
      </a:accent5>
      <a:accent6>
        <a:srgbClr val="041D3F"/>
      </a:accent6>
      <a:hlink>
        <a:srgbClr val="BD8C00"/>
      </a:hlink>
      <a:folHlink>
        <a:srgbClr val="3F4A13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CC0000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438912" tIns="219456" rIns="438912" bIns="219456" numCol="1" anchor="t" anchorCtr="0" compatLnSpc="1">
        <a:prstTxWarp prst="textNoShape">
          <a:avLst/>
        </a:prstTxWarp>
      </a:bodyPr>
      <a:lstStyle>
        <a:defPPr marL="0" marR="0" indent="0" algn="l" defTabSz="41798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CC0000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438912" tIns="219456" rIns="438912" bIns="219456" numCol="1" anchor="t" anchorCtr="0" compatLnSpc="1">
        <a:prstTxWarp prst="textNoShape">
          <a:avLst/>
        </a:prstTxWarp>
      </a:bodyPr>
      <a:lstStyle>
        <a:defPPr marL="0" marR="0" indent="0" algn="l" defTabSz="41798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FF1100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FFAAAA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CC0000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2AAAA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B50C00"/>
        </a:accent1>
        <a:accent2>
          <a:srgbClr val="052147"/>
        </a:accent2>
        <a:accent3>
          <a:srgbClr val="FFFFFF"/>
        </a:accent3>
        <a:accent4>
          <a:srgbClr val="000000"/>
        </a:accent4>
        <a:accent5>
          <a:srgbClr val="D7AAAA"/>
        </a:accent5>
        <a:accent6>
          <a:srgbClr val="041D3F"/>
        </a:accent6>
        <a:hlink>
          <a:srgbClr val="BD8C00"/>
        </a:hlink>
        <a:folHlink>
          <a:srgbClr val="3F4A1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8813</TotalTime>
  <Words>529</Words>
  <Application>Microsoft Office PowerPoint</Application>
  <PresentationFormat>Custom</PresentationFormat>
  <Paragraphs>38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Wingdings</vt:lpstr>
      <vt:lpstr>Times New Roman</vt:lpstr>
      <vt:lpstr>Default Design</vt:lpstr>
      <vt:lpstr>Literally every single omics workflow in the known universe. Ever. Tyreek ALEXANDER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Brister, Ashley</dc:creator>
  <cp:lastModifiedBy>Alexander, Tyreek</cp:lastModifiedBy>
  <cp:revision>10</cp:revision>
  <dcterms:created xsi:type="dcterms:W3CDTF">2020-09-23T20:54:57Z</dcterms:created>
  <dcterms:modified xsi:type="dcterms:W3CDTF">2025-10-01T20:29:51Z</dcterms:modified>
</cp:coreProperties>
</file>

<file path=docProps/thumbnail.jpeg>
</file>